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83" r:id="rId5"/>
    <p:sldId id="257" r:id="rId6"/>
    <p:sldId id="258" r:id="rId7"/>
    <p:sldId id="273" r:id="rId8"/>
    <p:sldId id="274" r:id="rId9"/>
    <p:sldId id="275" r:id="rId10"/>
    <p:sldId id="287" r:id="rId11"/>
    <p:sldId id="288" r:id="rId12"/>
    <p:sldId id="291" r:id="rId13"/>
    <p:sldId id="284" r:id="rId14"/>
    <p:sldId id="290" r:id="rId15"/>
    <p:sldId id="292" r:id="rId16"/>
    <p:sldId id="289" r:id="rId17"/>
    <p:sldId id="293" r:id="rId18"/>
    <p:sldId id="294" r:id="rId19"/>
    <p:sldId id="276" r:id="rId20"/>
    <p:sldId id="26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8E0CE"/>
    <a:srgbClr val="DDDD64"/>
    <a:srgbClr val="D0122E"/>
    <a:srgbClr val="57201F"/>
    <a:srgbClr val="906953"/>
    <a:srgbClr val="5298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7C235E-11E3-D808-594B-2BC4E704A017}" v="2" dt="2024-11-01T04:09:23.847"/>
    <p1510:client id="{B6E0626D-6799-2EBD-45BC-E6DC439195A7}" v="15" dt="2024-11-01T04:33:01.713"/>
    <p1510:client id="{B9F02529-2296-93A6-B9D9-84185959998B}" v="706" dt="2024-10-31T11:01:09.7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hlke, Jack" userId="S::jpehlke@smu.edu::92a97eac-dc73-40fc-953a-4d581ed601ff" providerId="AD" clId="Web-{9BC023CB-2056-EEFE-DDB1-EC380D8E932C}"/>
    <pc:docChg chg="modSld">
      <pc:chgData name="Pehlke, Jack" userId="S::jpehlke@smu.edu::92a97eac-dc73-40fc-953a-4d581ed601ff" providerId="AD" clId="Web-{9BC023CB-2056-EEFE-DDB1-EC380D8E932C}" dt="2024-11-01T05:38:28.146" v="15"/>
      <pc:docMkLst>
        <pc:docMk/>
      </pc:docMkLst>
      <pc:sldChg chg="modNotes">
        <pc:chgData name="Pehlke, Jack" userId="S::jpehlke@smu.edu::92a97eac-dc73-40fc-953a-4d581ed601ff" providerId="AD" clId="Web-{9BC023CB-2056-EEFE-DDB1-EC380D8E932C}" dt="2024-11-01T05:37:54.083" v="1"/>
        <pc:sldMkLst>
          <pc:docMk/>
          <pc:sldMk cId="1325608595" sldId="257"/>
        </pc:sldMkLst>
      </pc:sldChg>
      <pc:sldChg chg="modNotes">
        <pc:chgData name="Pehlke, Jack" userId="S::jpehlke@smu.edu::92a97eac-dc73-40fc-953a-4d581ed601ff" providerId="AD" clId="Web-{9BC023CB-2056-EEFE-DDB1-EC380D8E932C}" dt="2024-11-01T05:37:57.630" v="2"/>
        <pc:sldMkLst>
          <pc:docMk/>
          <pc:sldMk cId="1639799154" sldId="258"/>
        </pc:sldMkLst>
      </pc:sldChg>
      <pc:sldChg chg="modNotes">
        <pc:chgData name="Pehlke, Jack" userId="S::jpehlke@smu.edu::92a97eac-dc73-40fc-953a-4d581ed601ff" providerId="AD" clId="Web-{9BC023CB-2056-EEFE-DDB1-EC380D8E932C}" dt="2024-11-01T05:38:00.052" v="3"/>
        <pc:sldMkLst>
          <pc:docMk/>
          <pc:sldMk cId="2225322732" sldId="273"/>
        </pc:sldMkLst>
      </pc:sldChg>
      <pc:sldChg chg="modNotes">
        <pc:chgData name="Pehlke, Jack" userId="S::jpehlke@smu.edu::92a97eac-dc73-40fc-953a-4d581ed601ff" providerId="AD" clId="Web-{9BC023CB-2056-EEFE-DDB1-EC380D8E932C}" dt="2024-11-01T05:38:02.411" v="4"/>
        <pc:sldMkLst>
          <pc:docMk/>
          <pc:sldMk cId="3502699916" sldId="274"/>
        </pc:sldMkLst>
      </pc:sldChg>
      <pc:sldChg chg="modNotes">
        <pc:chgData name="Pehlke, Jack" userId="S::jpehlke@smu.edu::92a97eac-dc73-40fc-953a-4d581ed601ff" providerId="AD" clId="Web-{9BC023CB-2056-EEFE-DDB1-EC380D8E932C}" dt="2024-11-01T05:38:05.349" v="5"/>
        <pc:sldMkLst>
          <pc:docMk/>
          <pc:sldMk cId="2031832868" sldId="275"/>
        </pc:sldMkLst>
      </pc:sldChg>
      <pc:sldChg chg="modNotes">
        <pc:chgData name="Pehlke, Jack" userId="S::jpehlke@smu.edu::92a97eac-dc73-40fc-953a-4d581ed601ff" providerId="AD" clId="Web-{9BC023CB-2056-EEFE-DDB1-EC380D8E932C}" dt="2024-11-01T05:38:28.146" v="15"/>
        <pc:sldMkLst>
          <pc:docMk/>
          <pc:sldMk cId="3866319951" sldId="276"/>
        </pc:sldMkLst>
      </pc:sldChg>
      <pc:sldChg chg="modNotes">
        <pc:chgData name="Pehlke, Jack" userId="S::jpehlke@smu.edu::92a97eac-dc73-40fc-953a-4d581ed601ff" providerId="AD" clId="Web-{9BC023CB-2056-EEFE-DDB1-EC380D8E932C}" dt="2024-11-01T05:37:51.911" v="0"/>
        <pc:sldMkLst>
          <pc:docMk/>
          <pc:sldMk cId="1682943101" sldId="283"/>
        </pc:sldMkLst>
      </pc:sldChg>
      <pc:sldChg chg="modNotes">
        <pc:chgData name="Pehlke, Jack" userId="S::jpehlke@smu.edu::92a97eac-dc73-40fc-953a-4d581ed601ff" providerId="AD" clId="Web-{9BC023CB-2056-EEFE-DDB1-EC380D8E932C}" dt="2024-11-01T05:38:15.677" v="9"/>
        <pc:sldMkLst>
          <pc:docMk/>
          <pc:sldMk cId="1933925291" sldId="284"/>
        </pc:sldMkLst>
      </pc:sldChg>
      <pc:sldChg chg="modNotes">
        <pc:chgData name="Pehlke, Jack" userId="S::jpehlke@smu.edu::92a97eac-dc73-40fc-953a-4d581ed601ff" providerId="AD" clId="Web-{9BC023CB-2056-EEFE-DDB1-EC380D8E932C}" dt="2024-11-01T05:38:07.614" v="6"/>
        <pc:sldMkLst>
          <pc:docMk/>
          <pc:sldMk cId="2147587372" sldId="287"/>
        </pc:sldMkLst>
      </pc:sldChg>
      <pc:sldChg chg="modNotes">
        <pc:chgData name="Pehlke, Jack" userId="S::jpehlke@smu.edu::92a97eac-dc73-40fc-953a-4d581ed601ff" providerId="AD" clId="Web-{9BC023CB-2056-EEFE-DDB1-EC380D8E932C}" dt="2024-11-01T05:38:10.052" v="7"/>
        <pc:sldMkLst>
          <pc:docMk/>
          <pc:sldMk cId="2853554171" sldId="288"/>
        </pc:sldMkLst>
      </pc:sldChg>
      <pc:sldChg chg="modNotes">
        <pc:chgData name="Pehlke, Jack" userId="S::jpehlke@smu.edu::92a97eac-dc73-40fc-953a-4d581ed601ff" providerId="AD" clId="Web-{9BC023CB-2056-EEFE-DDB1-EC380D8E932C}" dt="2024-11-01T05:38:20.771" v="12"/>
        <pc:sldMkLst>
          <pc:docMk/>
          <pc:sldMk cId="676539117" sldId="289"/>
        </pc:sldMkLst>
      </pc:sldChg>
      <pc:sldChg chg="modNotes">
        <pc:chgData name="Pehlke, Jack" userId="S::jpehlke@smu.edu::92a97eac-dc73-40fc-953a-4d581ed601ff" providerId="AD" clId="Web-{9BC023CB-2056-EEFE-DDB1-EC380D8E932C}" dt="2024-11-01T05:38:17.927" v="10"/>
        <pc:sldMkLst>
          <pc:docMk/>
          <pc:sldMk cId="1407765372" sldId="290"/>
        </pc:sldMkLst>
      </pc:sldChg>
      <pc:sldChg chg="modNotes">
        <pc:chgData name="Pehlke, Jack" userId="S::jpehlke@smu.edu::92a97eac-dc73-40fc-953a-4d581ed601ff" providerId="AD" clId="Web-{9BC023CB-2056-EEFE-DDB1-EC380D8E932C}" dt="2024-11-01T05:38:11.786" v="8"/>
        <pc:sldMkLst>
          <pc:docMk/>
          <pc:sldMk cId="945084039" sldId="291"/>
        </pc:sldMkLst>
      </pc:sldChg>
      <pc:sldChg chg="modNotes">
        <pc:chgData name="Pehlke, Jack" userId="S::jpehlke@smu.edu::92a97eac-dc73-40fc-953a-4d581ed601ff" providerId="AD" clId="Web-{9BC023CB-2056-EEFE-DDB1-EC380D8E932C}" dt="2024-11-01T05:38:19.552" v="11"/>
        <pc:sldMkLst>
          <pc:docMk/>
          <pc:sldMk cId="2578526325" sldId="292"/>
        </pc:sldMkLst>
      </pc:sldChg>
      <pc:sldChg chg="modNotes">
        <pc:chgData name="Pehlke, Jack" userId="S::jpehlke@smu.edu::92a97eac-dc73-40fc-953a-4d581ed601ff" providerId="AD" clId="Web-{9BC023CB-2056-EEFE-DDB1-EC380D8E932C}" dt="2024-11-01T05:38:22.771" v="13"/>
        <pc:sldMkLst>
          <pc:docMk/>
          <pc:sldMk cId="3387523268" sldId="293"/>
        </pc:sldMkLst>
      </pc:sldChg>
      <pc:sldChg chg="modNotes">
        <pc:chgData name="Pehlke, Jack" userId="S::jpehlke@smu.edu::92a97eac-dc73-40fc-953a-4d581ed601ff" providerId="AD" clId="Web-{9BC023CB-2056-EEFE-DDB1-EC380D8E932C}" dt="2024-11-01T05:38:25.834" v="14"/>
        <pc:sldMkLst>
          <pc:docMk/>
          <pc:sldMk cId="740644068" sldId="294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87AF9F8-4FF1-9842-821B-2704B54B78F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BBCED2-E6C4-B34C-9C27-57B37E73216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E07259-CEC8-134D-98BD-E889CF5925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74BFF1-401E-E140-9517-519C2735B9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6783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024A77-B79C-B745-A9E1-1D6D51ED6B5E}" type="datetimeFigureOut">
              <a:rPr lang="en-US" smtClean="0"/>
              <a:t>10/31/2024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B22E3E-6DFE-0042-8B0C-4D2D9BD74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853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22E3E-6DFE-0042-8B0C-4D2D9BD74D5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0922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22E3E-6DFE-0042-8B0C-4D2D9BD74D5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1168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22E3E-6DFE-0042-8B0C-4D2D9BD74D5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803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22E3E-6DFE-0042-8B0C-4D2D9BD74D5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9412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22E3E-6DFE-0042-8B0C-4D2D9BD74D5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5576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22E3E-6DFE-0042-8B0C-4D2D9BD74D5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4953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22E3E-6DFE-0042-8B0C-4D2D9BD74D5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5327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22E3E-6DFE-0042-8B0C-4D2D9BD74D5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574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Calibri"/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22E3E-6DFE-0042-8B0C-4D2D9BD74D5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762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22E3E-6DFE-0042-8B0C-4D2D9BD74D5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3247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22E3E-6DFE-0042-8B0C-4D2D9BD74D5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9226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22E3E-6DFE-0042-8B0C-4D2D9BD74D5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4479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22E3E-6DFE-0042-8B0C-4D2D9BD74D5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3097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22E3E-6DFE-0042-8B0C-4D2D9BD74D5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9875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22E3E-6DFE-0042-8B0C-4D2D9BD74D5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4378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22E3E-6DFE-0042-8B0C-4D2D9BD74D5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912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9985B93-457D-2645-8006-56655BA16E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2918" y="5270086"/>
            <a:ext cx="8117840" cy="1062134"/>
          </a:xfrm>
          <a:effectLst>
            <a:outerShdw blurRad="152422" dist="77657" sx="110000" sy="110000" algn="ctr" rotWithShape="0">
              <a:schemeClr val="tx1">
                <a:alpha val="93000"/>
              </a:schemeClr>
            </a:outerShdw>
          </a:effectLst>
        </p:spPr>
        <p:txBody>
          <a:bodyPr anchor="ctr" anchorCtr="0">
            <a:noAutofit/>
          </a:bodyPr>
          <a:lstStyle>
            <a:lvl1pPr marL="0" indent="0" algn="l">
              <a:buNone/>
              <a:defRPr sz="2000" cap="all" spc="0" baseline="0">
                <a:solidFill>
                  <a:schemeClr val="bg1"/>
                </a:solidFill>
                <a:effectLst>
                  <a:outerShdw blurRad="228600" dist="77470" dir="16200000" sx="103000" sy="103000" algn="ctr" rotWithShape="0">
                    <a:schemeClr val="tx1">
                      <a:alpha val="93000"/>
                    </a:schemeClr>
                  </a:outerShdw>
                </a:effectLst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1EE8A4-7ECF-7343-B9B1-32EB434C36FF}"/>
              </a:ext>
            </a:extLst>
          </p:cNvPr>
          <p:cNvSpPr/>
          <p:nvPr userDrawn="1"/>
        </p:nvSpPr>
        <p:spPr>
          <a:xfrm>
            <a:off x="0" y="3438706"/>
            <a:ext cx="9204267" cy="17099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438706"/>
            <a:ext cx="9204267" cy="1709927"/>
          </a:xfrm>
          <a:solidFill>
            <a:schemeClr val="accent1"/>
          </a:solidFill>
          <a:effectLst/>
        </p:spPr>
        <p:txBody>
          <a:bodyPr lIns="1554480" tIns="182880" anchor="ctr" anchorCtr="0">
            <a:noAutofit/>
          </a:bodyPr>
          <a:lstStyle>
            <a:lvl1pPr algn="l">
              <a:defRPr sz="7200">
                <a:solidFill>
                  <a:schemeClr val="bg2">
                    <a:lumMod val="75000"/>
                  </a:schemeClr>
                </a:solidFill>
                <a:effectLst/>
                <a:latin typeface="+mj-lt"/>
              </a:defRPr>
            </a:lvl1pPr>
          </a:lstStyle>
          <a:p>
            <a:r>
              <a:rPr lang="en-US"/>
              <a:t>Click to edit Master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B5B6DAF-5F12-744F-89C2-5FD45A8839C2}"/>
              </a:ext>
            </a:extLst>
          </p:cNvPr>
          <p:cNvSpPr/>
          <p:nvPr userDrawn="1"/>
        </p:nvSpPr>
        <p:spPr>
          <a:xfrm>
            <a:off x="0" y="0"/>
            <a:ext cx="12192000" cy="172877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917" y="365125"/>
            <a:ext cx="11221755" cy="1143645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2917" y="2480478"/>
            <a:ext cx="5261925" cy="373433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10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88236" y="2480478"/>
            <a:ext cx="5226436" cy="3734339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10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5036696B-9460-2E42-B876-F540422F864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34283" y="2528976"/>
            <a:ext cx="4876800" cy="3689350"/>
          </a:xfrm>
        </p:spPr>
        <p:txBody>
          <a:bodyPr>
            <a:noAutofit/>
          </a:bodyPr>
          <a:lstStyle>
            <a:lvl1pPr marL="0" indent="0">
              <a:buNone/>
              <a:defRPr sz="41300">
                <a:solidFill>
                  <a:schemeClr val="bg2">
                    <a:lumMod val="20000"/>
                    <a:lumOff val="80000"/>
                    <a:alpha val="25000"/>
                  </a:schemeClr>
                </a:solidFill>
                <a:latin typeface="+mj-lt"/>
              </a:defRPr>
            </a:lvl1pPr>
            <a:lvl2pPr marL="457200" indent="0">
              <a:buNone/>
              <a:defRPr>
                <a:latin typeface="Elephant Pro" pitchFamily="2" charset="0"/>
              </a:defRPr>
            </a:lvl2pPr>
            <a:lvl3pPr marL="914400" indent="0">
              <a:buNone/>
              <a:defRPr>
                <a:latin typeface="Elephant Pro" pitchFamily="2" charset="0"/>
              </a:defRPr>
            </a:lvl3pPr>
            <a:lvl4pPr marL="1371600" indent="0">
              <a:buNone/>
              <a:defRPr>
                <a:latin typeface="Elephant Pro" pitchFamily="2" charset="0"/>
              </a:defRPr>
            </a:lvl4pPr>
            <a:lvl5pPr marL="1828800" indent="0">
              <a:buNone/>
              <a:defRPr>
                <a:latin typeface="Elephant Pro" pitchFamily="2" charset="0"/>
              </a:defRPr>
            </a:lvl5pPr>
          </a:lstStyle>
          <a:p>
            <a:pPr lvl="0"/>
            <a:r>
              <a:rPr lang="en-US"/>
              <a:t>&amp;</a:t>
            </a:r>
          </a:p>
        </p:txBody>
      </p:sp>
      <p:sp>
        <p:nvSpPr>
          <p:cNvPr id="20" name="Footer Placeholder 2">
            <a:extLst>
              <a:ext uri="{FF2B5EF4-FFF2-40B4-BE49-F238E27FC236}">
                <a16:creationId xmlns:a16="http://schemas.microsoft.com/office/drawing/2014/main" id="{6A47723F-795C-4F48-B3BB-B86F87A668B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 algn="ctr">
              <a:defRPr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9FFB5A04-7585-5747-8D73-D310F4D9B07B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10285388" y="6356350"/>
            <a:ext cx="1429284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en-US"/>
              <a:t>6/15/XX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463F43F3-B31F-BF49-B401-E5B955572D45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492917" y="6356350"/>
            <a:ext cx="1104900" cy="365125"/>
          </a:xfrm>
          <a:prstGeom prst="rect">
            <a:avLst/>
          </a:prstGeom>
        </p:spPr>
        <p:txBody>
          <a:bodyPr lIns="91440" anchor="ctr"/>
          <a:lstStyle>
            <a:lvl1pPr>
              <a:defRPr sz="1200">
                <a:solidFill>
                  <a:schemeClr val="accent4"/>
                </a:solidFill>
                <a:latin typeface="+mn-lt"/>
              </a:defRPr>
            </a:lvl1pPr>
          </a:lstStyle>
          <a:p>
            <a:fld id="{D156BFF5-A11A-234E-A308-E7366A2858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3294FD0-6F49-224D-8A3D-7F093316B689}"/>
              </a:ext>
            </a:extLst>
          </p:cNvPr>
          <p:cNvSpPr/>
          <p:nvPr userDrawn="1"/>
        </p:nvSpPr>
        <p:spPr>
          <a:xfrm>
            <a:off x="0" y="5178127"/>
            <a:ext cx="12192000" cy="167987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A3E1A-041F-984E-A7D9-6513B549E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7" y="5614416"/>
            <a:ext cx="11430000" cy="914400"/>
          </a:xfrm>
        </p:spPr>
        <p:txBody>
          <a:bodyPr anchor="ctr" anchorCtr="0">
            <a:normAutofit/>
          </a:bodyPr>
          <a:lstStyle>
            <a:lvl1pPr>
              <a:defRPr sz="540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4192A07-0E1B-E24D-93FD-2A7E2958DE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12192000" cy="5178127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806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44F338E0-1063-4148-8770-A99F9D7362DA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92917" y="2245545"/>
            <a:ext cx="11221755" cy="396793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2pPr>
            <a:lvl3pPr marL="914400" indent="0"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3pPr>
            <a:lvl4pPr marL="1371600" indent="0"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4pPr>
            <a:lvl5pPr marL="1828800" indent="0"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3" name="Footer Placeholder 2">
            <a:extLst>
              <a:ext uri="{FF2B5EF4-FFF2-40B4-BE49-F238E27FC236}">
                <a16:creationId xmlns:a16="http://schemas.microsoft.com/office/drawing/2014/main" id="{DB69A96E-B20D-CB48-8E2A-EFE0AC81548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 algn="ctr">
              <a:defRPr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3ABA4509-3D86-7348-997A-E8B425B71E4B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10285388" y="6356350"/>
            <a:ext cx="1429284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en-US"/>
              <a:t>6/15/XX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FFE904A6-6E84-974C-AAF1-42BF45859061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492917" y="6356350"/>
            <a:ext cx="1104900" cy="365125"/>
          </a:xfrm>
          <a:prstGeom prst="rect">
            <a:avLst/>
          </a:prstGeom>
        </p:spPr>
        <p:txBody>
          <a:bodyPr lIns="91440" anchor="ctr"/>
          <a:lstStyle>
            <a:lvl1pPr>
              <a:defRPr sz="1200">
                <a:solidFill>
                  <a:schemeClr val="accent4"/>
                </a:solidFill>
                <a:latin typeface="+mn-lt"/>
              </a:defRPr>
            </a:lvl1pPr>
          </a:lstStyle>
          <a:p>
            <a:fld id="{D156BFF5-A11A-234E-A308-E7366A2858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D3A8E03D-B6D2-2346-B64A-E9A47BD8E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917" y="365125"/>
            <a:ext cx="11221755" cy="1143645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2" name="Text Placeholder 16">
            <a:extLst>
              <a:ext uri="{FF2B5EF4-FFF2-40B4-BE49-F238E27FC236}">
                <a16:creationId xmlns:a16="http://schemas.microsoft.com/office/drawing/2014/main" id="{4FBDFEF7-18A4-064F-B6D7-D5FDB16AEB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2917" y="1261872"/>
            <a:ext cx="11221755" cy="649435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240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bg1"/>
                </a:solidFill>
                <a:latin typeface="Avenir Next LT Pro" panose="020B0504020202020204" pitchFamily="34" charset="77"/>
              </a:defRPr>
            </a:lvl2pPr>
            <a:lvl3pPr marL="914400" indent="0" algn="ctr">
              <a:buNone/>
              <a:defRPr>
                <a:solidFill>
                  <a:schemeClr val="bg1"/>
                </a:solidFill>
                <a:latin typeface="Avenir Next LT Pro" panose="020B0504020202020204" pitchFamily="34" charset="77"/>
              </a:defRPr>
            </a:lvl3pPr>
            <a:lvl4pPr marL="1371600" indent="0" algn="ctr">
              <a:buNone/>
              <a:defRPr>
                <a:solidFill>
                  <a:schemeClr val="bg1"/>
                </a:solidFill>
                <a:latin typeface="Avenir Next LT Pro" panose="020B0504020202020204" pitchFamily="34" charset="77"/>
              </a:defRPr>
            </a:lvl4pPr>
            <a:lvl5pPr marL="1828800" indent="0" algn="ctr">
              <a:buNone/>
              <a:defRPr>
                <a:solidFill>
                  <a:schemeClr val="bg1"/>
                </a:solidFill>
                <a:latin typeface="Avenir Next LT Pro" panose="020B0504020202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900324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3">
            <a:extLst>
              <a:ext uri="{FF2B5EF4-FFF2-40B4-BE49-F238E27FC236}">
                <a16:creationId xmlns:a16="http://schemas.microsoft.com/office/drawing/2014/main" id="{B40C318E-02CD-4231-855A-9E2585B3357E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3776" y="2236861"/>
            <a:ext cx="1278419" cy="89255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5200" b="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/>
              <a:t>0X</a:t>
            </a:r>
          </a:p>
        </p:txBody>
      </p:sp>
      <p:sp>
        <p:nvSpPr>
          <p:cNvPr id="21" name="Content Placeholder 13">
            <a:extLst>
              <a:ext uri="{FF2B5EF4-FFF2-40B4-BE49-F238E27FC236}">
                <a16:creationId xmlns:a16="http://schemas.microsoft.com/office/drawing/2014/main" id="{B581016C-E2F6-4033-B460-95B989076F4A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493776" y="3621024"/>
            <a:ext cx="1278419" cy="89255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5200" b="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/>
              <a:t>0X</a:t>
            </a:r>
          </a:p>
        </p:txBody>
      </p:sp>
      <p:sp>
        <p:nvSpPr>
          <p:cNvPr id="27" name="Content Placeholder 13">
            <a:extLst>
              <a:ext uri="{FF2B5EF4-FFF2-40B4-BE49-F238E27FC236}">
                <a16:creationId xmlns:a16="http://schemas.microsoft.com/office/drawing/2014/main" id="{8E672417-C677-4098-8C4C-4516A069403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93776" y="5010912"/>
            <a:ext cx="1278419" cy="89255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5200" b="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/>
              <a:t>0X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2962F5FC-D6A2-7649-8188-ABED4BC614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359152" y="4873752"/>
            <a:ext cx="4123475" cy="3314699"/>
          </a:xfrm>
        </p:spPr>
        <p:txBody>
          <a:bodyPr anchor="b" anchorCtr="0">
            <a:noAutofit/>
          </a:bodyPr>
          <a:lstStyle>
            <a:lvl1pPr marL="0" indent="0" algn="r">
              <a:buNone/>
              <a:defRPr sz="38000">
                <a:solidFill>
                  <a:schemeClr val="accent3">
                    <a:lumMod val="40000"/>
                    <a:lumOff val="60000"/>
                    <a:alpha val="15000"/>
                  </a:schemeClr>
                </a:solidFill>
                <a:latin typeface="+mj-lt"/>
              </a:defRPr>
            </a:lvl1pPr>
            <a:lvl2pPr marL="457200" indent="0" algn="r">
              <a:buNone/>
              <a:defRPr sz="38000">
                <a:solidFill>
                  <a:schemeClr val="accent3">
                    <a:lumMod val="40000"/>
                    <a:lumOff val="60000"/>
                    <a:alpha val="15000"/>
                  </a:schemeClr>
                </a:solidFill>
                <a:latin typeface="+mj-lt"/>
              </a:defRPr>
            </a:lvl2pPr>
            <a:lvl3pPr marL="914400" indent="0" algn="r">
              <a:buNone/>
              <a:defRPr sz="38000">
                <a:solidFill>
                  <a:schemeClr val="accent3">
                    <a:lumMod val="40000"/>
                    <a:lumOff val="60000"/>
                    <a:alpha val="15000"/>
                  </a:schemeClr>
                </a:solidFill>
                <a:latin typeface="+mj-lt"/>
              </a:defRPr>
            </a:lvl3pPr>
            <a:lvl4pPr marL="1371600" indent="0" algn="r">
              <a:buNone/>
              <a:defRPr sz="38000">
                <a:solidFill>
                  <a:schemeClr val="accent3">
                    <a:lumMod val="40000"/>
                    <a:lumOff val="60000"/>
                    <a:alpha val="15000"/>
                  </a:schemeClr>
                </a:solidFill>
                <a:latin typeface="+mj-lt"/>
              </a:defRPr>
            </a:lvl4pPr>
            <a:lvl5pPr marL="1828800" indent="0" algn="r">
              <a:buNone/>
              <a:defRPr sz="38000">
                <a:solidFill>
                  <a:schemeClr val="accent3">
                    <a:lumMod val="40000"/>
                    <a:lumOff val="60000"/>
                    <a:alpha val="1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/>
              <a:t>$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DCE995A-F8D0-1445-A45D-6892D56C71A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837944" y="2331957"/>
            <a:ext cx="3895868" cy="6617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b="1">
                <a:solidFill>
                  <a:schemeClr val="bg2">
                    <a:lumMod val="75000"/>
                  </a:schemeClr>
                </a:solidFill>
              </a:defRPr>
            </a:lvl1pPr>
            <a:lvl2pPr marL="0" indent="0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Content Placeholder 13">
            <a:extLst>
              <a:ext uri="{FF2B5EF4-FFF2-40B4-BE49-F238E27FC236}">
                <a16:creationId xmlns:a16="http://schemas.microsoft.com/office/drawing/2014/main" id="{2603796F-6D80-4E24-B830-B73D8DB4B61A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1837944" y="3716120"/>
            <a:ext cx="3895868" cy="6617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b="1">
                <a:solidFill>
                  <a:schemeClr val="bg2">
                    <a:lumMod val="75000"/>
                  </a:schemeClr>
                </a:solidFill>
              </a:defRPr>
            </a:lvl1pPr>
            <a:lvl2pPr marL="0" indent="0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9" name="Content Placeholder 13">
            <a:extLst>
              <a:ext uri="{FF2B5EF4-FFF2-40B4-BE49-F238E27FC236}">
                <a16:creationId xmlns:a16="http://schemas.microsoft.com/office/drawing/2014/main" id="{A54CA726-0316-40AD-B560-E6E7F3D03A01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1837944" y="5106008"/>
            <a:ext cx="3895868" cy="6617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b="1">
                <a:solidFill>
                  <a:schemeClr val="bg2">
                    <a:lumMod val="75000"/>
                  </a:schemeClr>
                </a:solidFill>
              </a:defRPr>
            </a:lvl1pPr>
            <a:lvl2pPr marL="0" indent="0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F988B55-7C73-F740-AAF7-547259C1D4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112812" y="1728778"/>
            <a:ext cx="6079187" cy="5129222"/>
          </a:xfrm>
        </p:spPr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0130D5-C286-8343-8017-5225BAF808C1}"/>
              </a:ext>
            </a:extLst>
          </p:cNvPr>
          <p:cNvSpPr/>
          <p:nvPr userDrawn="1"/>
        </p:nvSpPr>
        <p:spPr>
          <a:xfrm>
            <a:off x="0" y="2477"/>
            <a:ext cx="12191999" cy="17287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ooter Placeholder 2">
            <a:extLst>
              <a:ext uri="{FF2B5EF4-FFF2-40B4-BE49-F238E27FC236}">
                <a16:creationId xmlns:a16="http://schemas.microsoft.com/office/drawing/2014/main" id="{33F983ED-51BD-8243-A6D7-C504110FB55C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2621591" y="6356350"/>
            <a:ext cx="3126096" cy="365125"/>
          </a:xfrm>
        </p:spPr>
        <p:txBody>
          <a:bodyPr/>
          <a:lstStyle>
            <a:lvl1pPr algn="r">
              <a:defRPr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1A02D31A-236E-B349-AB3A-C908073D9DAB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10346790" y="6356350"/>
            <a:ext cx="135229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6/15/XX</a:t>
            </a: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18069678-06F6-1A4D-888A-367029ED3D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917" y="6356350"/>
            <a:ext cx="1104900" cy="365125"/>
          </a:xfrm>
          <a:prstGeom prst="rect">
            <a:avLst/>
          </a:prstGeom>
        </p:spPr>
        <p:txBody>
          <a:bodyPr lIns="91440" anchor="ctr"/>
          <a:lstStyle>
            <a:lvl1pPr>
              <a:defRPr sz="1200">
                <a:solidFill>
                  <a:schemeClr val="accent4"/>
                </a:solidFill>
                <a:latin typeface="+mn-lt"/>
              </a:defRPr>
            </a:lvl1pPr>
          </a:lstStyle>
          <a:p>
            <a:fld id="{D156BFF5-A11A-234E-A308-E7366A2858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C731EB5E-9894-5944-9BB4-C43DAD108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916" y="54864"/>
            <a:ext cx="11320272" cy="1673352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F988B55-7C73-F740-AAF7-547259C1D4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2952" y="0"/>
            <a:ext cx="6099048" cy="5148634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0130D5-C286-8343-8017-5225BAF808C1}"/>
              </a:ext>
            </a:extLst>
          </p:cNvPr>
          <p:cNvSpPr/>
          <p:nvPr userDrawn="1"/>
        </p:nvSpPr>
        <p:spPr>
          <a:xfrm>
            <a:off x="6092952" y="5129225"/>
            <a:ext cx="6099048" cy="17287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DCE995A-F8D0-1445-A45D-6892D56C71A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92918" y="571500"/>
            <a:ext cx="5107118" cy="5563293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3" name="Footer Placeholder 2">
            <a:extLst>
              <a:ext uri="{FF2B5EF4-FFF2-40B4-BE49-F238E27FC236}">
                <a16:creationId xmlns:a16="http://schemas.microsoft.com/office/drawing/2014/main" id="{33F983ED-51BD-8243-A6D7-C504110FB55C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2621591" y="6356350"/>
            <a:ext cx="2978444" cy="365125"/>
          </a:xfrm>
        </p:spPr>
        <p:txBody>
          <a:bodyPr/>
          <a:lstStyle>
            <a:lvl1pPr algn="r">
              <a:defRPr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1A02D31A-236E-B349-AB3A-C908073D9DAB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10346790" y="6356350"/>
            <a:ext cx="1367882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6/15/XX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C731EB5E-9894-5944-9BB4-C43DAD108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5869" y="5444373"/>
            <a:ext cx="4920583" cy="1143645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666C3E51-41CC-A742-805A-C58485A76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917" y="6356350"/>
            <a:ext cx="1104900" cy="365125"/>
          </a:xfrm>
          <a:prstGeom prst="rect">
            <a:avLst/>
          </a:prstGeom>
        </p:spPr>
        <p:txBody>
          <a:bodyPr lIns="91440" anchor="ctr"/>
          <a:lstStyle>
            <a:lvl1pPr>
              <a:defRPr sz="1200">
                <a:solidFill>
                  <a:schemeClr val="accent4"/>
                </a:solidFill>
                <a:latin typeface="+mn-lt"/>
              </a:defRPr>
            </a:lvl1pPr>
          </a:lstStyle>
          <a:p>
            <a:fld id="{D156BFF5-A11A-234E-A308-E7366A2858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2371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4CFD71-0872-634C-A6AF-7F54FDCEFA8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567949" y="3511296"/>
            <a:ext cx="2496312" cy="215345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2pPr>
            <a:lvl3pPr marL="914400" indent="0"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3pPr>
            <a:lvl4pPr marL="1371600" indent="0"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4pPr>
            <a:lvl5pPr marL="1828800" indent="0"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4F6EC6B9-0C18-4FFF-B4F8-1ACEDDD207A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453894" y="3511296"/>
            <a:ext cx="2615184" cy="215345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2pPr>
            <a:lvl3pPr marL="914400" indent="0"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3pPr>
            <a:lvl4pPr marL="1371600" indent="0"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4pPr>
            <a:lvl5pPr marL="1828800" indent="0"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A6FEBE89-93F7-4338-9ECA-FE802D71979D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9462038" y="3511296"/>
            <a:ext cx="2048256" cy="215345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2pPr>
            <a:lvl3pPr marL="914400" indent="0"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3pPr>
            <a:lvl4pPr marL="1371600" indent="0"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4pPr>
            <a:lvl5pPr marL="1828800" indent="0"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8571E88-3094-421E-8A4A-03A36D2D24F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568700" y="2621592"/>
            <a:ext cx="730250" cy="731520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/>
            </a:lvl1pPr>
          </a:lstStyle>
          <a:p>
            <a:endParaRPr lang="en-US"/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B7B08329-0C23-4838-8FA8-51FDF6A8FEA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53894" y="2621592"/>
            <a:ext cx="730250" cy="731520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/>
            </a:lvl1pPr>
          </a:lstStyle>
          <a:p>
            <a:endParaRPr lang="en-US"/>
          </a:p>
        </p:txBody>
      </p:sp>
      <p:sp>
        <p:nvSpPr>
          <p:cNvPr id="20" name="Picture Placeholder 4">
            <a:extLst>
              <a:ext uri="{FF2B5EF4-FFF2-40B4-BE49-F238E27FC236}">
                <a16:creationId xmlns:a16="http://schemas.microsoft.com/office/drawing/2014/main" id="{AE0FE560-C868-4602-8298-A6BD06C5EAA2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468915" y="2621592"/>
            <a:ext cx="730250" cy="731520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/>
            </a:lvl1pPr>
          </a:lstStyle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B9C028-F330-3240-A65B-06CDCADC1AF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0" y="0"/>
            <a:ext cx="3044952" cy="685800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4B2EA3C-9C79-2245-A7B7-ACCA615B51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67948" y="6356350"/>
            <a:ext cx="26492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28" name="Slide Number Placeholder 5">
            <a:extLst>
              <a:ext uri="{FF2B5EF4-FFF2-40B4-BE49-F238E27FC236}">
                <a16:creationId xmlns:a16="http://schemas.microsoft.com/office/drawing/2014/main" id="{98BA37BA-03A2-5C4E-82D5-3B9439F61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917" y="6356350"/>
            <a:ext cx="1104900" cy="365125"/>
          </a:xfrm>
          <a:prstGeom prst="rect">
            <a:avLst/>
          </a:prstGeom>
        </p:spPr>
        <p:txBody>
          <a:bodyPr lIns="91440" anchor="ctr"/>
          <a:lstStyle>
            <a:lvl1pPr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fld id="{D156BFF5-A11A-234E-A308-E7366A2858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0A178069-B4D4-2D45-ABBC-CC29947FE3F0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10285388" y="6356350"/>
            <a:ext cx="1429284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en-US"/>
              <a:t>6/15/XX</a:t>
            </a: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2924316E-D172-EC4E-A6A7-6AA19A58D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7948" y="365125"/>
            <a:ext cx="8146724" cy="1143645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accent3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5" name="Text Placeholder 16">
            <a:extLst>
              <a:ext uri="{FF2B5EF4-FFF2-40B4-BE49-F238E27FC236}">
                <a16:creationId xmlns:a16="http://schemas.microsoft.com/office/drawing/2014/main" id="{0B629AF4-134C-4748-A752-1763CA6208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67948" y="1316736"/>
            <a:ext cx="8146724" cy="649435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2400">
                <a:solidFill>
                  <a:schemeClr val="accent3">
                    <a:lumMod val="75000"/>
                  </a:schemeClr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bg1"/>
                </a:solidFill>
                <a:latin typeface="Avenir Next LT Pro" panose="020B0504020202020204" pitchFamily="34" charset="77"/>
              </a:defRPr>
            </a:lvl2pPr>
            <a:lvl3pPr marL="914400" indent="0" algn="ctr">
              <a:buNone/>
              <a:defRPr>
                <a:solidFill>
                  <a:schemeClr val="bg1"/>
                </a:solidFill>
                <a:latin typeface="Avenir Next LT Pro" panose="020B0504020202020204" pitchFamily="34" charset="77"/>
              </a:defRPr>
            </a:lvl3pPr>
            <a:lvl4pPr marL="1371600" indent="0" algn="ctr">
              <a:buNone/>
              <a:defRPr>
                <a:solidFill>
                  <a:schemeClr val="bg1"/>
                </a:solidFill>
                <a:latin typeface="Avenir Next LT Pro" panose="020B0504020202020204" pitchFamily="34" charset="77"/>
              </a:defRPr>
            </a:lvl4pPr>
            <a:lvl5pPr marL="1828800" indent="0" algn="ctr">
              <a:buNone/>
              <a:defRPr>
                <a:solidFill>
                  <a:schemeClr val="bg1"/>
                </a:solidFill>
                <a:latin typeface="Avenir Next LT Pro" panose="020B0504020202020204" pitchFamily="34" charset="77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178946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D3B8D75-6B10-9447-B5A5-915564B149B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3504" y="2361606"/>
            <a:ext cx="2276856" cy="226060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72705F2C-1825-0440-83D2-2EE05E0D06F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511296" y="2361606"/>
            <a:ext cx="2276856" cy="226060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15278A30-5578-C142-9C42-1BC018A2821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37376" y="2361606"/>
            <a:ext cx="2276856" cy="226060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37643B00-2ED4-E345-970A-099755FD3F4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81744" y="2361606"/>
            <a:ext cx="2276856" cy="226060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03C2A7B-004A-6944-9A08-8A5A142887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3504" y="4764024"/>
            <a:ext cx="2347067" cy="274320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14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6EF996A9-9D54-1B4A-AD33-90E32A3ABD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3504" y="5026714"/>
            <a:ext cx="2347067" cy="274320"/>
          </a:xfrm>
        </p:spPr>
        <p:txBody>
          <a:bodyPr lIns="0"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76FA6F28-6734-0347-851C-F4834CE1DF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11296" y="4764024"/>
            <a:ext cx="2347067" cy="274320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14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4271280C-64AE-AD4D-AB89-068820A665C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11296" y="5026714"/>
            <a:ext cx="2347067" cy="274320"/>
          </a:xfrm>
        </p:spPr>
        <p:txBody>
          <a:bodyPr lIns="0"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43EC4F5D-6060-D44A-AA11-7D91B388F9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37376" y="4764024"/>
            <a:ext cx="2331720" cy="274320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14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383FAE66-0948-F840-B835-8C2A2BFD9BC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37376" y="5026714"/>
            <a:ext cx="2331720" cy="274320"/>
          </a:xfrm>
        </p:spPr>
        <p:txBody>
          <a:bodyPr lIns="0"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D50DA907-6313-0542-99CF-7EAEA36FEBD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81744" y="4764024"/>
            <a:ext cx="2332882" cy="274320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14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E629D646-8650-0249-9329-D5B08275500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81744" y="5026714"/>
            <a:ext cx="2332882" cy="274320"/>
          </a:xfrm>
        </p:spPr>
        <p:txBody>
          <a:bodyPr lIns="0"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12E59B1-A6F6-694C-A6E9-74D1D17DFAA8}"/>
              </a:ext>
            </a:extLst>
          </p:cNvPr>
          <p:cNvSpPr/>
          <p:nvPr userDrawn="1"/>
        </p:nvSpPr>
        <p:spPr>
          <a:xfrm>
            <a:off x="-5326" y="0"/>
            <a:ext cx="12208042" cy="17282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ooter Placeholder 2">
            <a:extLst>
              <a:ext uri="{FF2B5EF4-FFF2-40B4-BE49-F238E27FC236}">
                <a16:creationId xmlns:a16="http://schemas.microsoft.com/office/drawing/2014/main" id="{012CB6C2-8938-6442-8261-95818D6B720D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 algn="ctr">
              <a:defRPr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39" name="Date Placeholder 3">
            <a:extLst>
              <a:ext uri="{FF2B5EF4-FFF2-40B4-BE49-F238E27FC236}">
                <a16:creationId xmlns:a16="http://schemas.microsoft.com/office/drawing/2014/main" id="{A85C6B76-F9A5-5F42-9C52-6FB7B7784141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10285388" y="6356350"/>
            <a:ext cx="142928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en-US"/>
              <a:t>6/15/XX</a:t>
            </a:r>
          </a:p>
        </p:txBody>
      </p:sp>
      <p:sp>
        <p:nvSpPr>
          <p:cNvPr id="40" name="Slide Number Placeholder 5">
            <a:extLst>
              <a:ext uri="{FF2B5EF4-FFF2-40B4-BE49-F238E27FC236}">
                <a16:creationId xmlns:a16="http://schemas.microsoft.com/office/drawing/2014/main" id="{C2936759-3855-E144-8703-79F4224F2268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492917" y="6356350"/>
            <a:ext cx="1104900" cy="365125"/>
          </a:xfrm>
          <a:prstGeom prst="rect">
            <a:avLst/>
          </a:prstGeom>
        </p:spPr>
        <p:txBody>
          <a:bodyPr lIns="91440" anchor="ctr"/>
          <a:lstStyle>
            <a:lvl1pPr>
              <a:defRPr sz="1200">
                <a:solidFill>
                  <a:schemeClr val="accent4"/>
                </a:solidFill>
                <a:latin typeface="+mn-lt"/>
              </a:defRPr>
            </a:lvl1pPr>
          </a:lstStyle>
          <a:p>
            <a:fld id="{D156BFF5-A11A-234E-A308-E7366A2858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8FE32960-3616-C44A-82B2-EE3A9BC5F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917" y="365125"/>
            <a:ext cx="11221755" cy="1143645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C4839BE7-AF0B-364A-9D3D-497DCD209D1B}"/>
              </a:ext>
            </a:extLst>
          </p:cNvPr>
          <p:cNvSpPr/>
          <p:nvPr userDrawn="1"/>
        </p:nvSpPr>
        <p:spPr>
          <a:xfrm>
            <a:off x="-5326" y="0"/>
            <a:ext cx="12197326" cy="17282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D3B8D75-6B10-9447-B5A5-915564B149B8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76072" y="2120239"/>
            <a:ext cx="1097280" cy="10972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8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03C2A7B-004A-6944-9A08-8A5A1428874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6072" y="3344165"/>
            <a:ext cx="2103120" cy="274320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14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6EF996A9-9D54-1B4A-AD33-90E32A3ABD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6072" y="3642434"/>
            <a:ext cx="2103120" cy="274320"/>
          </a:xfrm>
        </p:spPr>
        <p:txBody>
          <a:bodyPr lIns="0">
            <a:noAutofit/>
          </a:bodyPr>
          <a:lstStyle>
            <a:lvl1pPr marL="0" indent="0" algn="l">
              <a:buNone/>
              <a:defRPr sz="1400" b="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28" name="Picture Placeholder 6">
            <a:extLst>
              <a:ext uri="{FF2B5EF4-FFF2-40B4-BE49-F238E27FC236}">
                <a16:creationId xmlns:a16="http://schemas.microsoft.com/office/drawing/2014/main" id="{6BB2E4EC-B8A1-CD41-9057-9AE6A7882BB2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3557016" y="2120239"/>
            <a:ext cx="1097280" cy="10972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8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CB8AD6F6-1B62-494C-8767-CC218F0E490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57016" y="3344165"/>
            <a:ext cx="2103120" cy="274320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14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31" name="Text Placeholder 17">
            <a:extLst>
              <a:ext uri="{FF2B5EF4-FFF2-40B4-BE49-F238E27FC236}">
                <a16:creationId xmlns:a16="http://schemas.microsoft.com/office/drawing/2014/main" id="{7A812F38-0F8B-6444-AD60-2F65D017B27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57016" y="3642434"/>
            <a:ext cx="2103120" cy="274320"/>
          </a:xfrm>
        </p:spPr>
        <p:txBody>
          <a:bodyPr lIns="0">
            <a:noAutofit/>
          </a:bodyPr>
          <a:lstStyle>
            <a:lvl1pPr marL="0" indent="0" algn="l">
              <a:buNone/>
              <a:defRPr sz="1400" b="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32" name="Picture Placeholder 6">
            <a:extLst>
              <a:ext uri="{FF2B5EF4-FFF2-40B4-BE49-F238E27FC236}">
                <a16:creationId xmlns:a16="http://schemas.microsoft.com/office/drawing/2014/main" id="{3A006211-ACE1-FE46-9F10-A3D8E80651A2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6556248" y="2120239"/>
            <a:ext cx="1097280" cy="10972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8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1629A601-A52F-B84C-8138-62D4E4BB4BF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56248" y="3344165"/>
            <a:ext cx="2103120" cy="274320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14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35" name="Text Placeholder 17">
            <a:extLst>
              <a:ext uri="{FF2B5EF4-FFF2-40B4-BE49-F238E27FC236}">
                <a16:creationId xmlns:a16="http://schemas.microsoft.com/office/drawing/2014/main" id="{5AA874B1-682E-8846-A923-D1F12920B9F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56248" y="3642434"/>
            <a:ext cx="2103120" cy="274320"/>
          </a:xfrm>
        </p:spPr>
        <p:txBody>
          <a:bodyPr lIns="0">
            <a:noAutofit/>
          </a:bodyPr>
          <a:lstStyle>
            <a:lvl1pPr marL="0" indent="0" algn="l">
              <a:buNone/>
              <a:defRPr sz="1400" b="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36" name="Picture Placeholder 6">
            <a:extLst>
              <a:ext uri="{FF2B5EF4-FFF2-40B4-BE49-F238E27FC236}">
                <a16:creationId xmlns:a16="http://schemas.microsoft.com/office/drawing/2014/main" id="{9D6FBD27-4D0C-784C-8752-36876C0C0E82}"/>
              </a:ext>
            </a:extLst>
          </p:cNvPr>
          <p:cNvSpPr>
            <a:spLocks noGrp="1" noChangeAspect="1"/>
          </p:cNvSpPr>
          <p:nvPr>
            <p:ph type="pic" sz="quarter" idx="22"/>
          </p:nvPr>
        </p:nvSpPr>
        <p:spPr>
          <a:xfrm>
            <a:off x="9601200" y="2120239"/>
            <a:ext cx="1097280" cy="10972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8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38" name="Text Placeholder 17">
            <a:extLst>
              <a:ext uri="{FF2B5EF4-FFF2-40B4-BE49-F238E27FC236}">
                <a16:creationId xmlns:a16="http://schemas.microsoft.com/office/drawing/2014/main" id="{6DCEB387-598F-6945-AF2B-1145D25DF9E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601200" y="3344165"/>
            <a:ext cx="2103120" cy="274320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14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39" name="Text Placeholder 17">
            <a:extLst>
              <a:ext uri="{FF2B5EF4-FFF2-40B4-BE49-F238E27FC236}">
                <a16:creationId xmlns:a16="http://schemas.microsoft.com/office/drawing/2014/main" id="{FB68E8FC-0520-4544-AFF4-3642E9F0C29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601200" y="3642434"/>
            <a:ext cx="2103120" cy="274320"/>
          </a:xfrm>
        </p:spPr>
        <p:txBody>
          <a:bodyPr lIns="0">
            <a:noAutofit/>
          </a:bodyPr>
          <a:lstStyle>
            <a:lvl1pPr marL="0" indent="0" algn="l">
              <a:buNone/>
              <a:defRPr sz="1400" b="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40" name="Picture Placeholder 6">
            <a:extLst>
              <a:ext uri="{FF2B5EF4-FFF2-40B4-BE49-F238E27FC236}">
                <a16:creationId xmlns:a16="http://schemas.microsoft.com/office/drawing/2014/main" id="{BD637557-7B78-3747-9BC4-F35FDBF7FE45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576072" y="4222539"/>
            <a:ext cx="1097280" cy="10972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8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42" name="Text Placeholder 17">
            <a:extLst>
              <a:ext uri="{FF2B5EF4-FFF2-40B4-BE49-F238E27FC236}">
                <a16:creationId xmlns:a16="http://schemas.microsoft.com/office/drawing/2014/main" id="{6E96B315-B471-8641-8867-F0EEE8BB1E9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76072" y="5441767"/>
            <a:ext cx="2103120" cy="274320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14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43" name="Text Placeholder 17">
            <a:extLst>
              <a:ext uri="{FF2B5EF4-FFF2-40B4-BE49-F238E27FC236}">
                <a16:creationId xmlns:a16="http://schemas.microsoft.com/office/drawing/2014/main" id="{00A98649-AF92-9A43-A80B-27DB0DECCB5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76072" y="5740036"/>
            <a:ext cx="2103120" cy="274320"/>
          </a:xfrm>
        </p:spPr>
        <p:txBody>
          <a:bodyPr lIns="0">
            <a:noAutofit/>
          </a:bodyPr>
          <a:lstStyle>
            <a:lvl1pPr marL="0" indent="0" algn="l">
              <a:buNone/>
              <a:defRPr sz="1400" b="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44" name="Picture Placeholder 6">
            <a:extLst>
              <a:ext uri="{FF2B5EF4-FFF2-40B4-BE49-F238E27FC236}">
                <a16:creationId xmlns:a16="http://schemas.microsoft.com/office/drawing/2014/main" id="{5AB0D830-FF86-F646-A1A1-ADC6E62FFEC4}"/>
              </a:ext>
            </a:extLst>
          </p:cNvPr>
          <p:cNvSpPr>
            <a:spLocks noGrp="1" noChangeAspect="1"/>
          </p:cNvSpPr>
          <p:nvPr>
            <p:ph type="pic" sz="quarter" idx="28"/>
          </p:nvPr>
        </p:nvSpPr>
        <p:spPr>
          <a:xfrm>
            <a:off x="3557016" y="4222539"/>
            <a:ext cx="1097280" cy="10972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8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46" name="Text Placeholder 17">
            <a:extLst>
              <a:ext uri="{FF2B5EF4-FFF2-40B4-BE49-F238E27FC236}">
                <a16:creationId xmlns:a16="http://schemas.microsoft.com/office/drawing/2014/main" id="{DE8B90F1-E53D-1C48-8451-7BFC71569DE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57016" y="5441767"/>
            <a:ext cx="2103120" cy="274320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14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47" name="Text Placeholder 17">
            <a:extLst>
              <a:ext uri="{FF2B5EF4-FFF2-40B4-BE49-F238E27FC236}">
                <a16:creationId xmlns:a16="http://schemas.microsoft.com/office/drawing/2014/main" id="{48A5CECD-022B-FE45-9374-D1FC6E00B22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57016" y="5740036"/>
            <a:ext cx="2103120" cy="274320"/>
          </a:xfrm>
        </p:spPr>
        <p:txBody>
          <a:bodyPr lIns="0">
            <a:noAutofit/>
          </a:bodyPr>
          <a:lstStyle>
            <a:lvl1pPr marL="0" indent="0" algn="l">
              <a:buNone/>
              <a:defRPr sz="1400" b="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EC6367FB-3595-7148-82EC-13C6CE694097}"/>
              </a:ext>
            </a:extLst>
          </p:cNvPr>
          <p:cNvSpPr>
            <a:spLocks noGrp="1" noChangeAspect="1"/>
          </p:cNvSpPr>
          <p:nvPr>
            <p:ph type="pic" sz="quarter" idx="31"/>
          </p:nvPr>
        </p:nvSpPr>
        <p:spPr>
          <a:xfrm>
            <a:off x="6556248" y="4222539"/>
            <a:ext cx="1097280" cy="10972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8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0" name="Text Placeholder 17">
            <a:extLst>
              <a:ext uri="{FF2B5EF4-FFF2-40B4-BE49-F238E27FC236}">
                <a16:creationId xmlns:a16="http://schemas.microsoft.com/office/drawing/2014/main" id="{29AD5401-C04B-3747-9C6B-AC62F2F4255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56248" y="5441767"/>
            <a:ext cx="2103120" cy="274320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14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51" name="Text Placeholder 17">
            <a:extLst>
              <a:ext uri="{FF2B5EF4-FFF2-40B4-BE49-F238E27FC236}">
                <a16:creationId xmlns:a16="http://schemas.microsoft.com/office/drawing/2014/main" id="{AC220BBF-86B3-FC42-AC65-ABE1E3DB1B8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556248" y="5740036"/>
            <a:ext cx="2103120" cy="274320"/>
          </a:xfrm>
        </p:spPr>
        <p:txBody>
          <a:bodyPr lIns="0">
            <a:noAutofit/>
          </a:bodyPr>
          <a:lstStyle>
            <a:lvl1pPr marL="0" indent="0" algn="l">
              <a:buNone/>
              <a:defRPr sz="1400" b="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52" name="Picture Placeholder 6">
            <a:extLst>
              <a:ext uri="{FF2B5EF4-FFF2-40B4-BE49-F238E27FC236}">
                <a16:creationId xmlns:a16="http://schemas.microsoft.com/office/drawing/2014/main" id="{27BC8E2E-95DD-C34C-AF57-82911379D8EC}"/>
              </a:ext>
            </a:extLst>
          </p:cNvPr>
          <p:cNvSpPr>
            <a:spLocks noGrp="1" noChangeAspect="1"/>
          </p:cNvSpPr>
          <p:nvPr>
            <p:ph type="pic" sz="quarter" idx="34"/>
          </p:nvPr>
        </p:nvSpPr>
        <p:spPr>
          <a:xfrm>
            <a:off x="9601200" y="4222539"/>
            <a:ext cx="1097280" cy="10972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8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4" name="Text Placeholder 17">
            <a:extLst>
              <a:ext uri="{FF2B5EF4-FFF2-40B4-BE49-F238E27FC236}">
                <a16:creationId xmlns:a16="http://schemas.microsoft.com/office/drawing/2014/main" id="{B4A1BEFC-2921-144C-A93E-29B4C083EC2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601200" y="5441767"/>
            <a:ext cx="2103120" cy="274320"/>
          </a:xfrm>
        </p:spPr>
        <p:txBody>
          <a:bodyPr lIns="0" anchor="ctr" anchorCtr="0">
            <a:noAutofit/>
          </a:bodyPr>
          <a:lstStyle>
            <a:lvl1pPr marL="0" indent="0" algn="l">
              <a:buNone/>
              <a:defRPr sz="14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55" name="Text Placeholder 17">
            <a:extLst>
              <a:ext uri="{FF2B5EF4-FFF2-40B4-BE49-F238E27FC236}">
                <a16:creationId xmlns:a16="http://schemas.microsoft.com/office/drawing/2014/main" id="{6E2FDF3E-9C43-FC49-8286-1174132AA15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601200" y="5740036"/>
            <a:ext cx="2103120" cy="274320"/>
          </a:xfrm>
        </p:spPr>
        <p:txBody>
          <a:bodyPr lIns="0">
            <a:noAutofit/>
          </a:bodyPr>
          <a:lstStyle>
            <a:lvl1pPr marL="0" indent="0" algn="l">
              <a:buNone/>
              <a:defRPr sz="1400" b="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1400">
                <a:solidFill>
                  <a:schemeClr val="accent4"/>
                </a:solidFill>
                <a:latin typeface="Avenir Book" panose="02000503020000020003" pitchFamily="2" charset="0"/>
              </a:defRPr>
            </a:lvl2pPr>
            <a:lvl3pPr marL="914400" indent="0">
              <a:buNone/>
              <a:defRPr sz="1200">
                <a:solidFill>
                  <a:schemeClr val="accent4"/>
                </a:solidFill>
                <a:latin typeface="Avenir Book" panose="02000503020000020003" pitchFamily="2" charset="0"/>
              </a:defRPr>
            </a:lvl3pPr>
            <a:lvl4pPr marL="13716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4pPr>
            <a:lvl5pPr marL="1828800" indent="0">
              <a:buNone/>
              <a:defRPr sz="1100">
                <a:solidFill>
                  <a:schemeClr val="accent4"/>
                </a:solidFill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</a:t>
            </a:r>
          </a:p>
        </p:txBody>
      </p:sp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761268EF-00C0-F041-B0CD-4C802A4AA3DE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 algn="ctr">
              <a:defRPr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6BB5CE9A-A1C7-6947-8F40-0E674879C063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10285388" y="6356350"/>
            <a:ext cx="1429284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en-US"/>
              <a:t>6/15/XX</a:t>
            </a:r>
          </a:p>
        </p:txBody>
      </p:sp>
      <p:sp>
        <p:nvSpPr>
          <p:cNvPr id="41" name="Slide Number Placeholder 5">
            <a:extLst>
              <a:ext uri="{FF2B5EF4-FFF2-40B4-BE49-F238E27FC236}">
                <a16:creationId xmlns:a16="http://schemas.microsoft.com/office/drawing/2014/main" id="{1702F4E2-9AFB-D94B-9F56-09D2B566A9CA}"/>
              </a:ext>
            </a:extLst>
          </p:cNvPr>
          <p:cNvSpPr>
            <a:spLocks noGrp="1"/>
          </p:cNvSpPr>
          <p:nvPr>
            <p:ph type="sldNum" sz="quarter" idx="39"/>
          </p:nvPr>
        </p:nvSpPr>
        <p:spPr>
          <a:xfrm>
            <a:off x="492917" y="6356350"/>
            <a:ext cx="1104900" cy="365125"/>
          </a:xfrm>
          <a:prstGeom prst="rect">
            <a:avLst/>
          </a:prstGeom>
        </p:spPr>
        <p:txBody>
          <a:bodyPr lIns="91440" anchor="ctr"/>
          <a:lstStyle>
            <a:lvl1pPr>
              <a:defRPr sz="1200">
                <a:solidFill>
                  <a:schemeClr val="accent4"/>
                </a:solidFill>
                <a:latin typeface="+mn-lt"/>
              </a:defRPr>
            </a:lvl1pPr>
          </a:lstStyle>
          <a:p>
            <a:fld id="{D156BFF5-A11A-234E-A308-E7366A2858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75659A7F-A0AB-4B4A-9088-90D5276E4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917" y="365125"/>
            <a:ext cx="11221755" cy="1143645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240362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D52A35E-A8EB-2B4B-BDBE-FAB2DD34F2B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3044201" cy="685800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0F149E-5163-3642-98ED-A1D662A9639C}"/>
              </a:ext>
            </a:extLst>
          </p:cNvPr>
          <p:cNvSpPr/>
          <p:nvPr userDrawn="1"/>
        </p:nvSpPr>
        <p:spPr>
          <a:xfrm>
            <a:off x="3044201" y="2"/>
            <a:ext cx="9193404" cy="172877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CA7CA7-6EF9-BE47-83CC-59F8DEFB9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7118" y="428844"/>
            <a:ext cx="8177554" cy="1014979"/>
          </a:xfrm>
        </p:spPr>
        <p:txBody>
          <a:bodyPr anchor="ctr" anchorCtr="0">
            <a:normAutofit/>
          </a:bodyPr>
          <a:lstStyle>
            <a:lvl1pPr algn="l">
              <a:defRPr sz="540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4F10B97-63CB-6B4D-8AA0-A27F4F59B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7181" y="2395728"/>
            <a:ext cx="3721653" cy="369417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2pPr>
            <a:lvl3pPr marL="914400" indent="0">
              <a:lnSpc>
                <a:spcPct val="100000"/>
              </a:lnSpc>
              <a:spcBef>
                <a:spcPts val="400"/>
              </a:spcBef>
              <a:buNone/>
              <a:defRPr sz="1400">
                <a:solidFill>
                  <a:schemeClr val="bg2">
                    <a:lumMod val="75000"/>
                  </a:schemeClr>
                </a:solidFill>
                <a:latin typeface="+mn-lt"/>
              </a:defRPr>
            </a:lvl3pPr>
            <a:lvl4pPr marL="1371600" indent="0">
              <a:lnSpc>
                <a:spcPct val="100000"/>
              </a:lnSpc>
              <a:spcBef>
                <a:spcPts val="400"/>
              </a:spcBef>
              <a:buNone/>
              <a:defRPr sz="1200">
                <a:solidFill>
                  <a:schemeClr val="bg2">
                    <a:lumMod val="75000"/>
                  </a:schemeClr>
                </a:solidFill>
                <a:latin typeface="+mn-lt"/>
              </a:defRPr>
            </a:lvl4pPr>
            <a:lvl5pPr marL="1828800" indent="0">
              <a:lnSpc>
                <a:spcPct val="100000"/>
              </a:lnSpc>
              <a:spcBef>
                <a:spcPts val="400"/>
              </a:spcBef>
              <a:buNone/>
              <a:defRPr sz="1200">
                <a:solidFill>
                  <a:schemeClr val="bg2">
                    <a:lumMod val="7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BB3621C-CFFA-684E-BF2E-38B3E003431D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7946723" y="2395728"/>
            <a:ext cx="3767949" cy="369417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2pPr>
            <a:lvl3pPr marL="914400" indent="0">
              <a:lnSpc>
                <a:spcPct val="100000"/>
              </a:lnSpc>
              <a:spcBef>
                <a:spcPts val="400"/>
              </a:spcBef>
              <a:buNone/>
              <a:defRPr sz="1400">
                <a:solidFill>
                  <a:schemeClr val="bg2">
                    <a:lumMod val="75000"/>
                  </a:schemeClr>
                </a:solidFill>
                <a:latin typeface="+mn-lt"/>
              </a:defRPr>
            </a:lvl3pPr>
            <a:lvl4pPr marL="1371600" indent="0">
              <a:lnSpc>
                <a:spcPct val="100000"/>
              </a:lnSpc>
              <a:spcBef>
                <a:spcPts val="400"/>
              </a:spcBef>
              <a:buNone/>
              <a:defRPr sz="1200">
                <a:solidFill>
                  <a:schemeClr val="bg2">
                    <a:lumMod val="75000"/>
                  </a:schemeClr>
                </a:solidFill>
                <a:latin typeface="+mn-lt"/>
              </a:defRPr>
            </a:lvl4pPr>
            <a:lvl5pPr marL="1828800" indent="0">
              <a:lnSpc>
                <a:spcPct val="100000"/>
              </a:lnSpc>
              <a:spcBef>
                <a:spcPts val="400"/>
              </a:spcBef>
              <a:buNone/>
              <a:defRPr sz="1200">
                <a:solidFill>
                  <a:schemeClr val="bg2">
                    <a:lumMod val="7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81F050A6-EA83-E74A-B437-9CE650A49F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917" y="6356350"/>
            <a:ext cx="1104900" cy="365125"/>
          </a:xfrm>
          <a:prstGeom prst="rect">
            <a:avLst/>
          </a:prstGeom>
        </p:spPr>
        <p:txBody>
          <a:bodyPr lIns="91440" anchor="ctr"/>
          <a:lstStyle>
            <a:lvl1pPr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fld id="{D156BFF5-A11A-234E-A308-E7366A2858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575460F1-C651-F546-B045-03A112F086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67948" y="6356350"/>
            <a:ext cx="26492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28" name="Date Placeholder 3">
            <a:extLst>
              <a:ext uri="{FF2B5EF4-FFF2-40B4-BE49-F238E27FC236}">
                <a16:creationId xmlns:a16="http://schemas.microsoft.com/office/drawing/2014/main" id="{EBDA48E1-37F9-284F-8F7F-426F4063D06A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10285388" y="6356350"/>
            <a:ext cx="1429284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en-US"/>
              <a:t>6/15/XX</a:t>
            </a:r>
          </a:p>
        </p:txBody>
      </p:sp>
    </p:spTree>
    <p:extLst>
      <p:ext uri="{BB962C8B-B14F-4D97-AF65-F5344CB8AC3E}">
        <p14:creationId xmlns:p14="http://schemas.microsoft.com/office/powerpoint/2010/main" val="26971060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7E13EF0-6E32-8E44-B09A-9B746B2D25C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112812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CE1975B-7553-C840-BF64-61486AF5C4C0}"/>
              </a:ext>
            </a:extLst>
          </p:cNvPr>
          <p:cNvSpPr/>
          <p:nvPr userDrawn="1"/>
        </p:nvSpPr>
        <p:spPr>
          <a:xfrm>
            <a:off x="6112812" y="0"/>
            <a:ext cx="607918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ooter Placeholder 22">
            <a:extLst>
              <a:ext uri="{FF2B5EF4-FFF2-40B4-BE49-F238E27FC236}">
                <a16:creationId xmlns:a16="http://schemas.microsoft.com/office/drawing/2014/main" id="{CA0C724A-FAD9-E146-A1C8-EBAE3739D2E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6583590" y="6356350"/>
            <a:ext cx="2704893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219A6394-C717-394F-8623-E4D3D24F58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346790" y="6356350"/>
            <a:ext cx="136788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2">
                    <a:lumMod val="75000"/>
                  </a:schemeClr>
                </a:solidFill>
                <a:latin typeface="Avenir Next LT Pro" panose="020B0504020202020204" pitchFamily="34" charset="77"/>
              </a:defRPr>
            </a:lvl1pPr>
          </a:lstStyle>
          <a:p>
            <a:r>
              <a:rPr lang="en-US"/>
              <a:t>6/15/XX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EE49E08-B4B7-D941-8502-9C8CE598A2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917" y="6356350"/>
            <a:ext cx="1104900" cy="365125"/>
          </a:xfrm>
          <a:prstGeom prst="rect">
            <a:avLst/>
          </a:prstGeom>
        </p:spPr>
        <p:txBody>
          <a:bodyPr lIns="91440" anchor="ctr"/>
          <a:lstStyle>
            <a:lvl1pPr>
              <a:defRPr sz="1200">
                <a:solidFill>
                  <a:schemeClr val="bg1"/>
                </a:solidFill>
                <a:latin typeface="Avenir Next LT Pro" panose="020B0504020202020204" pitchFamily="34" charset="77"/>
              </a:defRPr>
            </a:lvl1pPr>
          </a:lstStyle>
          <a:p>
            <a:fld id="{D156BFF5-A11A-234E-A308-E7366A2858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A557EA6-ABC6-F740-833E-ED900088C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5729" y="944457"/>
            <a:ext cx="5108943" cy="1130788"/>
          </a:xfrm>
        </p:spPr>
        <p:txBody>
          <a:bodyPr anchor="t" anchorCtr="0">
            <a:normAutofit/>
          </a:bodyPr>
          <a:lstStyle>
            <a:lvl1pPr>
              <a:defRPr sz="540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EF6BE1F8-2B6C-B747-9F21-ECF2386BED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5727" y="2125820"/>
            <a:ext cx="5108943" cy="378772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No B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9985B93-457D-2645-8006-56655BA16E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2918" y="4526866"/>
            <a:ext cx="6286255" cy="1427894"/>
          </a:xfrm>
          <a:effectLst>
            <a:outerShdw blurRad="152422" dist="77657" sx="110000" sy="110000" algn="ctr" rotWithShape="0">
              <a:schemeClr val="tx1">
                <a:alpha val="93000"/>
              </a:schemeClr>
            </a:outerShdw>
          </a:effectLst>
        </p:spPr>
        <p:txBody>
          <a:bodyPr anchor="ctr" anchorCtr="0">
            <a:normAutofit/>
          </a:bodyPr>
          <a:lstStyle>
            <a:lvl1pPr marL="0" indent="0" algn="l">
              <a:buNone/>
              <a:defRPr sz="1600" spc="0">
                <a:solidFill>
                  <a:schemeClr val="bg1"/>
                </a:solidFill>
                <a:effectLst>
                  <a:outerShdw blurRad="350742" sx="102000" sy="102000" algn="ctr" rotWithShape="0">
                    <a:prstClr val="black">
                      <a:alpha val="40000"/>
                    </a:prstClr>
                  </a:outerShdw>
                </a:effectLst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2917" y="3371723"/>
            <a:ext cx="6286255" cy="1128589"/>
          </a:xfrm>
          <a:effectLst>
            <a:outerShdw blurRad="63500" dist="150885" sx="102000" sy="102000" algn="ctr" rotWithShape="0">
              <a:prstClr val="black">
                <a:alpha val="40000"/>
              </a:prstClr>
            </a:outerShdw>
          </a:effectLst>
        </p:spPr>
        <p:txBody>
          <a:bodyPr anchor="ctr" anchorCtr="0">
            <a:noAutofit/>
          </a:bodyPr>
          <a:lstStyle>
            <a:lvl1pPr algn="l">
              <a:defRPr sz="5400">
                <a:solidFill>
                  <a:schemeClr val="accent6"/>
                </a:solidFill>
                <a:effectLst/>
                <a:latin typeface="+mj-lt"/>
              </a:defRPr>
            </a:lvl1pPr>
          </a:lstStyle>
          <a:p>
            <a:r>
              <a:rPr lang="en-US"/>
              <a:t>Click to edit Master</a:t>
            </a:r>
          </a:p>
        </p:txBody>
      </p:sp>
      <p:sp>
        <p:nvSpPr>
          <p:cNvPr id="17" name="Footer Placeholder 2">
            <a:extLst>
              <a:ext uri="{FF2B5EF4-FFF2-40B4-BE49-F238E27FC236}">
                <a16:creationId xmlns:a16="http://schemas.microsoft.com/office/drawing/2014/main" id="{D18A3310-50EE-3142-930B-D378A2C7196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D1020E5D-288E-E247-868A-B07CC082BE33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10285388" y="6356350"/>
            <a:ext cx="1429284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6/15/XX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5C55A823-31F2-AB4B-BB7C-DC2A8B833B6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492917" y="6356350"/>
            <a:ext cx="1104900" cy="365125"/>
          </a:xfrm>
          <a:prstGeom prst="rect">
            <a:avLst/>
          </a:prstGeom>
        </p:spPr>
        <p:txBody>
          <a:bodyPr lIns="91440" anchor="ctr"/>
          <a:lstStyle>
            <a:lvl1pPr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fld id="{D156BFF5-A11A-234E-A308-E7366A2858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429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2D9CC-6480-4575-B778-3317BDE47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776" y="365760"/>
            <a:ext cx="11219688" cy="1143000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A0AED2-5674-4222-8972-52689F444CE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65A4F-AA3E-43FE-A847-E23C0669A463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9067800" y="6356350"/>
            <a:ext cx="2645664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r>
              <a:rPr lang="en-US"/>
              <a:t>6/15/XX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5E53FA-20A3-4A6C-A6FF-3E65560A0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93776" y="6356350"/>
            <a:ext cx="992124" cy="365125"/>
          </a:xfrm>
        </p:spPr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fld id="{D156BFF5-A11A-234E-A308-E7366A2858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314D47D-F679-4E7B-BCBF-874BF928A5E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93776" y="1858963"/>
            <a:ext cx="11219688" cy="38290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01573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FFDD0CA-CA3A-6B4B-B159-01C6EA1B251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053538" y="0"/>
            <a:ext cx="3138461" cy="685800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2A4CD6-5B55-2241-968E-97DAA8580DCC}"/>
              </a:ext>
            </a:extLst>
          </p:cNvPr>
          <p:cNvSpPr/>
          <p:nvPr userDrawn="1"/>
        </p:nvSpPr>
        <p:spPr>
          <a:xfrm>
            <a:off x="0" y="0"/>
            <a:ext cx="9058940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9A0273-17AD-8245-A2FA-D01083334AB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85900" y="2532888"/>
            <a:ext cx="4876800" cy="3689350"/>
          </a:xfrm>
        </p:spPr>
        <p:txBody>
          <a:bodyPr>
            <a:noAutofit/>
          </a:bodyPr>
          <a:lstStyle>
            <a:lvl1pPr marL="0" indent="0">
              <a:buNone/>
              <a:defRPr sz="41300">
                <a:solidFill>
                  <a:schemeClr val="tx2">
                    <a:lumMod val="60000"/>
                    <a:lumOff val="40000"/>
                    <a:alpha val="20000"/>
                  </a:schemeClr>
                </a:solidFill>
                <a:latin typeface="+mj-lt"/>
              </a:defRPr>
            </a:lvl1pPr>
            <a:lvl2pPr marL="457200" indent="0">
              <a:buNone/>
              <a:defRPr>
                <a:latin typeface="Elephant Pro" pitchFamily="2" charset="0"/>
              </a:defRPr>
            </a:lvl2pPr>
            <a:lvl3pPr marL="914400" indent="0">
              <a:buNone/>
              <a:defRPr>
                <a:latin typeface="Elephant Pro" pitchFamily="2" charset="0"/>
              </a:defRPr>
            </a:lvl3pPr>
            <a:lvl4pPr marL="1371600" indent="0">
              <a:buNone/>
              <a:defRPr>
                <a:latin typeface="Elephant Pro" pitchFamily="2" charset="0"/>
              </a:defRPr>
            </a:lvl4pPr>
            <a:lvl5pPr marL="1828800" indent="0">
              <a:buNone/>
              <a:defRPr>
                <a:latin typeface="Elephant Pro" pitchFamily="2" charset="0"/>
              </a:defRPr>
            </a:lvl5pPr>
          </a:lstStyle>
          <a:p>
            <a:pPr lvl="0"/>
            <a:r>
              <a:rPr lang="en-US"/>
              <a:t>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79" y="736979"/>
            <a:ext cx="8052748" cy="1325563"/>
          </a:xfrm>
        </p:spPr>
        <p:txBody>
          <a:bodyPr anchor="ctr" anchorCtr="0">
            <a:normAutofit/>
          </a:bodyPr>
          <a:lstStyle>
            <a:lvl1pPr>
              <a:defRPr sz="5400">
                <a:solidFill>
                  <a:schemeClr val="accent5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79" y="2112264"/>
            <a:ext cx="3840480" cy="361552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b="1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  <a:latin typeface="+mn-lt"/>
              </a:defRPr>
            </a:lvl2pPr>
            <a:lvl3pPr marL="914400" indent="0">
              <a:lnSpc>
                <a:spcPct val="125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3pPr>
            <a:lvl4pPr marL="1371600" indent="0">
              <a:lnSpc>
                <a:spcPct val="125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4pPr>
            <a:lvl5pPr marL="1828800" indent="0">
              <a:lnSpc>
                <a:spcPct val="125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86F08CA-81DF-F947-B8E0-693791CF007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699947" y="2112264"/>
            <a:ext cx="3840480" cy="361552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b="1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  <a:latin typeface="+mn-lt"/>
              </a:defRPr>
            </a:lvl2pPr>
            <a:lvl3pPr marL="914400" indent="0">
              <a:lnSpc>
                <a:spcPct val="125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3pPr>
            <a:lvl4pPr marL="1371600" indent="0">
              <a:lnSpc>
                <a:spcPct val="125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4pPr>
            <a:lvl5pPr marL="1828800" indent="0">
              <a:lnSpc>
                <a:spcPct val="125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323D570B-86E3-CA47-81D9-EDC9161E06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53352" y="6356350"/>
            <a:ext cx="2087076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6/15/XX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7511E021-8C30-504E-A564-A97BE3ACC5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917" y="6356350"/>
            <a:ext cx="1104900" cy="365125"/>
          </a:xfrm>
          <a:prstGeom prst="rect">
            <a:avLst/>
          </a:prstGeom>
        </p:spPr>
        <p:txBody>
          <a:bodyPr lIns="91440" anchor="ctr"/>
          <a:lstStyle>
            <a:lvl1pPr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fld id="{D156BFF5-A11A-234E-A308-E7366A2858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16">
            <a:extLst>
              <a:ext uri="{FF2B5EF4-FFF2-40B4-BE49-F238E27FC236}">
                <a16:creationId xmlns:a16="http://schemas.microsoft.com/office/drawing/2014/main" id="{BE541518-B2D8-2B49-A671-6816AB3669C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865020" y="6356350"/>
            <a:ext cx="32980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+mn-lt"/>
              </a:defRPr>
            </a:lvl1pPr>
          </a:lstStyle>
          <a:p>
            <a:r>
              <a:rPr lang="en-US"/>
              <a:t>PITCH DECK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6920FAD-32AF-2040-A860-343F1039606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6096000" cy="6857999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66DD3F9-667C-DF4D-8A62-CB6D43B65D2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62846" y="2550997"/>
            <a:ext cx="4669707" cy="4259377"/>
          </a:xfrm>
        </p:spPr>
        <p:txBody>
          <a:bodyPr anchor="t" anchorCtr="0">
            <a:noAutofit/>
          </a:bodyPr>
          <a:lstStyle>
            <a:lvl1pPr marL="0" indent="0">
              <a:buNone/>
              <a:defRPr sz="41300">
                <a:solidFill>
                  <a:schemeClr val="accent3">
                    <a:alpha val="40000"/>
                  </a:schemeClr>
                </a:solidFill>
                <a:latin typeface="+mj-lt"/>
              </a:defRPr>
            </a:lvl1pPr>
            <a:lvl2pPr marL="457200" indent="0">
              <a:buNone/>
              <a:defRPr sz="19900">
                <a:solidFill>
                  <a:schemeClr val="accent3">
                    <a:alpha val="40000"/>
                  </a:schemeClr>
                </a:solidFill>
                <a:latin typeface="+mj-lt"/>
              </a:defRPr>
            </a:lvl2pPr>
            <a:lvl3pPr marL="914400" indent="0">
              <a:buNone/>
              <a:defRPr sz="16600">
                <a:solidFill>
                  <a:schemeClr val="accent3">
                    <a:alpha val="40000"/>
                  </a:schemeClr>
                </a:solidFill>
                <a:latin typeface="+mj-lt"/>
              </a:defRPr>
            </a:lvl3pPr>
            <a:lvl4pPr marL="1371600" indent="0">
              <a:buNone/>
              <a:defRPr sz="13800">
                <a:solidFill>
                  <a:schemeClr val="accent3">
                    <a:alpha val="40000"/>
                  </a:schemeClr>
                </a:solidFill>
                <a:latin typeface="+mj-lt"/>
              </a:defRPr>
            </a:lvl4pPr>
            <a:lvl5pPr marL="1828800" indent="0">
              <a:buNone/>
              <a:defRPr sz="13800">
                <a:solidFill>
                  <a:schemeClr val="accent3">
                    <a:alpha val="40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/>
              <a:t>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76740CC-94D6-7C4B-A4B5-6E42F760302D}"/>
              </a:ext>
            </a:extLst>
          </p:cNvPr>
          <p:cNvSpPr/>
          <p:nvPr userDrawn="1"/>
        </p:nvSpPr>
        <p:spPr>
          <a:xfrm>
            <a:off x="6096001" y="0"/>
            <a:ext cx="6096000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D6639436-AAAE-FA4E-8766-8E980B9292D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6588916" y="6356350"/>
            <a:ext cx="3281511" cy="365125"/>
          </a:xfrm>
          <a:prstGeom prst="rect">
            <a:avLst/>
          </a:prstGeom>
        </p:spPr>
        <p:txBody>
          <a:bodyPr/>
          <a:lstStyle>
            <a:lvl1pPr algn="l">
              <a:defRPr>
                <a:latin typeface="+mn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2981B3D7-1407-6B44-A7B2-6AC1B511E4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346788" y="6356350"/>
            <a:ext cx="1367884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6/15/XX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098318E-D0F8-004B-BE72-2F8AB949F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8917" y="944457"/>
            <a:ext cx="5125755" cy="1130788"/>
          </a:xfrm>
        </p:spPr>
        <p:txBody>
          <a:bodyPr anchor="t" anchorCtr="0">
            <a:normAutofit/>
          </a:bodyPr>
          <a:lstStyle>
            <a:lvl1pPr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212BBA9E-4372-3F49-98B6-EF81225A7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88916" y="2125820"/>
            <a:ext cx="4983480" cy="378772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644A393A-1B5E-6F4D-A879-945404068B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917" y="6356350"/>
            <a:ext cx="1104900" cy="365125"/>
          </a:xfrm>
          <a:prstGeom prst="rect">
            <a:avLst/>
          </a:prstGeom>
        </p:spPr>
        <p:txBody>
          <a:bodyPr lIns="91440" anchor="ctr"/>
          <a:lstStyle>
            <a:lvl1pPr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fld id="{D156BFF5-A11A-234E-A308-E7366A2858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222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6920FAD-32AF-2040-A860-343F1039606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6096000" cy="6857999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76740CC-94D6-7C4B-A4B5-6E42F760302D}"/>
              </a:ext>
            </a:extLst>
          </p:cNvPr>
          <p:cNvSpPr/>
          <p:nvPr userDrawn="1"/>
        </p:nvSpPr>
        <p:spPr>
          <a:xfrm>
            <a:off x="6096001" y="0"/>
            <a:ext cx="6096000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D6639436-AAAE-FA4E-8766-8E980B9292D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6588916" y="6356350"/>
            <a:ext cx="3281511" cy="365125"/>
          </a:xfrm>
          <a:prstGeom prst="rect">
            <a:avLst/>
          </a:prstGeom>
        </p:spPr>
        <p:txBody>
          <a:bodyPr/>
          <a:lstStyle>
            <a:lvl1pPr algn="l">
              <a:defRPr>
                <a:latin typeface="+mn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2981B3D7-1407-6B44-A7B2-6AC1B511E4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346788" y="6356350"/>
            <a:ext cx="1367884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6/15/XX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098318E-D0F8-004B-BE72-2F8AB949F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8917" y="944457"/>
            <a:ext cx="5125755" cy="1130788"/>
          </a:xfrm>
        </p:spPr>
        <p:txBody>
          <a:bodyPr anchor="t" anchorCtr="0">
            <a:normAutofit/>
          </a:bodyPr>
          <a:lstStyle>
            <a:lvl1pPr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212BBA9E-4372-3F49-98B6-EF81225A7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88916" y="2642616"/>
            <a:ext cx="4983480" cy="326440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644A393A-1B5E-6F4D-A879-945404068B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917" y="6356350"/>
            <a:ext cx="1104900" cy="365125"/>
          </a:xfrm>
          <a:prstGeom prst="rect">
            <a:avLst/>
          </a:prstGeom>
        </p:spPr>
        <p:txBody>
          <a:bodyPr lIns="91440" anchor="ctr"/>
          <a:lstStyle>
            <a:lvl1pPr>
              <a:defRPr sz="1200">
                <a:solidFill>
                  <a:schemeClr val="accent4"/>
                </a:solidFill>
                <a:latin typeface="+mn-lt"/>
              </a:defRPr>
            </a:lvl1pPr>
          </a:lstStyle>
          <a:p>
            <a:fld id="{D156BFF5-A11A-234E-A308-E7366A2858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697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92CC91C-66CB-964D-8640-FF553C4B3F68}"/>
              </a:ext>
            </a:extLst>
          </p:cNvPr>
          <p:cNvSpPr/>
          <p:nvPr userDrawn="1"/>
        </p:nvSpPr>
        <p:spPr>
          <a:xfrm>
            <a:off x="6090674" y="0"/>
            <a:ext cx="61013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3F23101-BBDC-6E48-B061-F3188397AB1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"/>
            <a:ext cx="6090674" cy="5178129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C9DF78D-9689-404B-893B-D81AEFD60B61}"/>
              </a:ext>
            </a:extLst>
          </p:cNvPr>
          <p:cNvSpPr/>
          <p:nvPr userDrawn="1"/>
        </p:nvSpPr>
        <p:spPr>
          <a:xfrm>
            <a:off x="0" y="5178129"/>
            <a:ext cx="6090674" cy="16798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56CEBF45-08BC-D246-B09E-E89788D92FDC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3016332" y="6356350"/>
            <a:ext cx="2704893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EF3B1B5E-97CC-B343-8C1F-44F4A15CE6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346788" y="6356350"/>
            <a:ext cx="136788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6/15/XX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42356286-04CD-1746-8B54-61C0FA0D47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3591" y="944457"/>
            <a:ext cx="5131081" cy="1130788"/>
          </a:xfrm>
        </p:spPr>
        <p:txBody>
          <a:bodyPr anchor="t" anchorCtr="0">
            <a:normAutofit/>
          </a:bodyPr>
          <a:lstStyle>
            <a:lvl1pPr>
              <a:defRPr sz="5400">
                <a:solidFill>
                  <a:schemeClr val="bg2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ECF47222-7082-7A4F-B539-2B7DA6420F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83590" y="2084832"/>
            <a:ext cx="4983480" cy="378772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6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Bef>
                <a:spcPts val="4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BD1385E9-4181-6945-827C-BD08E7653A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917" y="6356350"/>
            <a:ext cx="1104900" cy="365125"/>
          </a:xfrm>
          <a:prstGeom prst="rect">
            <a:avLst/>
          </a:prstGeom>
        </p:spPr>
        <p:txBody>
          <a:bodyPr lIns="91440" anchor="ctr"/>
          <a:lstStyle>
            <a:lvl1pPr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fld id="{D156BFF5-A11A-234E-A308-E7366A2858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hree Photos"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918" y="447317"/>
            <a:ext cx="8163532" cy="974050"/>
          </a:xfrm>
        </p:spPr>
        <p:txBody>
          <a:bodyPr anchor="ctr" anchorCtr="0">
            <a:normAutofit/>
          </a:bodyPr>
          <a:lstStyle>
            <a:lvl1pPr algn="l">
              <a:defRPr sz="5400">
                <a:solidFill>
                  <a:schemeClr val="accent3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edit Master</a:t>
            </a:r>
          </a:p>
        </p:txBody>
      </p:sp>
      <p:sp>
        <p:nvSpPr>
          <p:cNvPr id="29" name="Text Placeholder 16">
            <a:extLst>
              <a:ext uri="{FF2B5EF4-FFF2-40B4-BE49-F238E27FC236}">
                <a16:creationId xmlns:a16="http://schemas.microsoft.com/office/drawing/2014/main" id="{0DAE41A5-2144-F245-AB20-E2DF07E99F7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0255" y="2059572"/>
            <a:ext cx="2560320" cy="1018207"/>
          </a:xfrm>
        </p:spPr>
        <p:txBody>
          <a:bodyPr>
            <a:noAutofit/>
          </a:bodyPr>
          <a:lstStyle>
            <a:lvl1pPr marL="0" indent="0">
              <a:buNone/>
              <a:defRPr sz="720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$00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BFE9F041-C87F-8F43-8E51-AB5DD0B327A5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511675" y="3103182"/>
            <a:ext cx="2560320" cy="609600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C685202-379C-1547-948B-E51BF6A4F69F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92917" y="3776472"/>
            <a:ext cx="2560320" cy="2163351"/>
          </a:xfrm>
        </p:spPr>
        <p:txBody>
          <a:bodyPr>
            <a:noAutofit/>
          </a:bodyPr>
          <a:lstStyle>
            <a:lvl1pPr marL="0" indent="0" algn="l">
              <a:spcBef>
                <a:spcPts val="10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 algn="l">
              <a:spcBef>
                <a:spcPts val="10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2pPr>
            <a:lvl3pPr marL="914400" indent="0" algn="l">
              <a:spcBef>
                <a:spcPts val="10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3pPr>
            <a:lvl4pPr marL="1371600" indent="0" algn="l">
              <a:spcBef>
                <a:spcPts val="10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4pPr>
            <a:lvl5pPr marL="1828800" indent="0" algn="l">
              <a:spcBef>
                <a:spcPts val="10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16">
            <a:extLst>
              <a:ext uri="{FF2B5EF4-FFF2-40B4-BE49-F238E27FC236}">
                <a16:creationId xmlns:a16="http://schemas.microsoft.com/office/drawing/2014/main" id="{0CE1110F-B298-B541-BFDE-B0E07F7851B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362052" y="2059572"/>
            <a:ext cx="2560320" cy="1018207"/>
          </a:xfrm>
        </p:spPr>
        <p:txBody>
          <a:bodyPr>
            <a:noAutofit/>
          </a:bodyPr>
          <a:lstStyle>
            <a:lvl1pPr marL="0" indent="0">
              <a:buNone/>
              <a:defRPr sz="720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$00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262191D7-447F-C149-98BD-B72403F0CE65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3343472" y="3103182"/>
            <a:ext cx="2560320" cy="609600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Content Placeholder 4">
            <a:extLst>
              <a:ext uri="{FF2B5EF4-FFF2-40B4-BE49-F238E27FC236}">
                <a16:creationId xmlns:a16="http://schemas.microsoft.com/office/drawing/2014/main" id="{40321E8F-68AC-0946-AD35-70EAD7D12FBB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3324712" y="3776472"/>
            <a:ext cx="2560320" cy="2163351"/>
          </a:xfrm>
        </p:spPr>
        <p:txBody>
          <a:bodyPr>
            <a:noAutofit/>
          </a:bodyPr>
          <a:lstStyle>
            <a:lvl1pPr marL="0" indent="0" algn="l">
              <a:spcBef>
                <a:spcPts val="10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 algn="l">
              <a:spcBef>
                <a:spcPts val="10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2pPr>
            <a:lvl3pPr marL="914400" indent="0" algn="l">
              <a:spcBef>
                <a:spcPts val="10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3pPr>
            <a:lvl4pPr marL="1371600" indent="0" algn="l">
              <a:spcBef>
                <a:spcPts val="10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4pPr>
            <a:lvl5pPr marL="1828800" indent="0" algn="l">
              <a:spcBef>
                <a:spcPts val="10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5" name="Text Placeholder 16">
            <a:extLst>
              <a:ext uri="{FF2B5EF4-FFF2-40B4-BE49-F238E27FC236}">
                <a16:creationId xmlns:a16="http://schemas.microsoft.com/office/drawing/2014/main" id="{A771C33E-C77C-8C46-AFAE-330A56B0ECD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47783" y="2059572"/>
            <a:ext cx="2508668" cy="1018207"/>
          </a:xfrm>
        </p:spPr>
        <p:txBody>
          <a:bodyPr>
            <a:noAutofit/>
          </a:bodyPr>
          <a:lstStyle>
            <a:lvl1pPr marL="0" indent="0">
              <a:buNone/>
              <a:defRPr sz="720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$00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442F76F2-61F6-5748-9924-28BCE2D669B8}"/>
              </a:ext>
            </a:extLst>
          </p:cNvPr>
          <p:cNvSpPr>
            <a:spLocks noGrp="1"/>
          </p:cNvSpPr>
          <p:nvPr>
            <p:ph type="body" idx="25"/>
          </p:nvPr>
        </p:nvSpPr>
        <p:spPr>
          <a:xfrm>
            <a:off x="6129203" y="3103182"/>
            <a:ext cx="2527247" cy="609600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Content Placeholder 4">
            <a:extLst>
              <a:ext uri="{FF2B5EF4-FFF2-40B4-BE49-F238E27FC236}">
                <a16:creationId xmlns:a16="http://schemas.microsoft.com/office/drawing/2014/main" id="{4FBB18F0-1B37-BB4D-8805-1060DC42C458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6099048" y="3776472"/>
            <a:ext cx="2557402" cy="2163351"/>
          </a:xfrm>
        </p:spPr>
        <p:txBody>
          <a:bodyPr>
            <a:noAutofit/>
          </a:bodyPr>
          <a:lstStyle>
            <a:lvl1pPr marL="0" indent="0" algn="l">
              <a:spcBef>
                <a:spcPts val="10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457200" indent="0" algn="l">
              <a:spcBef>
                <a:spcPts val="10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2pPr>
            <a:lvl3pPr marL="914400" indent="0" algn="l">
              <a:spcBef>
                <a:spcPts val="10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3pPr>
            <a:lvl4pPr marL="1371600" indent="0" algn="l">
              <a:spcBef>
                <a:spcPts val="10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4pPr>
            <a:lvl5pPr marL="1828800" indent="0" algn="l">
              <a:spcBef>
                <a:spcPts val="10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EC4DC40-934B-2F47-BCFA-5952BEE68E5F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157764" y="0"/>
            <a:ext cx="3044952" cy="685800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5" name="Slide Number Placeholder 5">
            <a:extLst>
              <a:ext uri="{FF2B5EF4-FFF2-40B4-BE49-F238E27FC236}">
                <a16:creationId xmlns:a16="http://schemas.microsoft.com/office/drawing/2014/main" id="{92C2F78E-AAC9-304E-8939-1489078E61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917" y="6356350"/>
            <a:ext cx="1104900" cy="365125"/>
          </a:xfrm>
          <a:prstGeom prst="rect">
            <a:avLst/>
          </a:prstGeom>
        </p:spPr>
        <p:txBody>
          <a:bodyPr lIns="91440" anchor="ctr"/>
          <a:lstStyle>
            <a:lvl1pPr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fld id="{D156BFF5-A11A-234E-A308-E7366A2858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6" name="Date Placeholder 3">
            <a:extLst>
              <a:ext uri="{FF2B5EF4-FFF2-40B4-BE49-F238E27FC236}">
                <a16:creationId xmlns:a16="http://schemas.microsoft.com/office/drawing/2014/main" id="{22CDA81B-D223-2940-BCAD-E9E908E36E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69374" y="6356350"/>
            <a:ext cx="2087076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6/15/XX</a:t>
            </a:r>
          </a:p>
        </p:txBody>
      </p:sp>
      <p:sp>
        <p:nvSpPr>
          <p:cNvPr id="57" name="Footer Placeholder 16">
            <a:extLst>
              <a:ext uri="{FF2B5EF4-FFF2-40B4-BE49-F238E27FC236}">
                <a16:creationId xmlns:a16="http://schemas.microsoft.com/office/drawing/2014/main" id="{17CB3272-A681-F44E-8E30-0DB937550EF3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>
          <a:xfrm>
            <a:off x="2865020" y="6356350"/>
            <a:ext cx="3298065" cy="365125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+mn-lt"/>
              </a:defRPr>
            </a:lvl1pPr>
          </a:lstStyle>
          <a:p>
            <a:r>
              <a:rPr lang="en-US"/>
              <a:t>PITCH DECK</a:t>
            </a:r>
          </a:p>
        </p:txBody>
      </p:sp>
    </p:spTree>
    <p:extLst>
      <p:ext uri="{BB962C8B-B14F-4D97-AF65-F5344CB8AC3E}">
        <p14:creationId xmlns:p14="http://schemas.microsoft.com/office/powerpoint/2010/main" val="761086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C855C320-6D70-974D-AD87-3EEFC128B39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3049524" cy="685800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CC68FA9-F7C6-0245-97E0-B8475C0082DA}"/>
              </a:ext>
            </a:extLst>
          </p:cNvPr>
          <p:cNvSpPr/>
          <p:nvPr userDrawn="1"/>
        </p:nvSpPr>
        <p:spPr>
          <a:xfrm>
            <a:off x="3049525" y="1"/>
            <a:ext cx="9142476" cy="172877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72005B53-16AE-6245-A669-FFC152CE2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2441" y="2480479"/>
            <a:ext cx="2562629" cy="318102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10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3160948A-B0E0-C146-BE25-49A0EEB08FB6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6391238" y="2480479"/>
            <a:ext cx="2562629" cy="318102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10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2" name="Content Placeholder 3">
            <a:extLst>
              <a:ext uri="{FF2B5EF4-FFF2-40B4-BE49-F238E27FC236}">
                <a16:creationId xmlns:a16="http://schemas.microsoft.com/office/drawing/2014/main" id="{8877D5D4-CC79-6349-BA9D-0BE5AFC21861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9239511" y="2480479"/>
            <a:ext cx="2475162" cy="318102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chemeClr val="bg2">
                    <a:lumMod val="75000"/>
                  </a:schemeClr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1000"/>
              </a:spcBef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2">
                    <a:lumMod val="7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3DB894E3-7E74-094D-BCC8-5E86F34B7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2440" y="428844"/>
            <a:ext cx="8172231" cy="1014979"/>
          </a:xfrm>
        </p:spPr>
        <p:txBody>
          <a:bodyPr anchor="ctr" anchorCtr="0">
            <a:normAutofit/>
          </a:bodyPr>
          <a:lstStyle>
            <a:lvl1pPr algn="l"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4" name="Slide Number Placeholder 5">
            <a:extLst>
              <a:ext uri="{FF2B5EF4-FFF2-40B4-BE49-F238E27FC236}">
                <a16:creationId xmlns:a16="http://schemas.microsoft.com/office/drawing/2014/main" id="{841B8290-28DF-BD48-8410-062B0B9772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917" y="6356350"/>
            <a:ext cx="1104900" cy="365125"/>
          </a:xfrm>
          <a:prstGeom prst="rect">
            <a:avLst/>
          </a:prstGeom>
        </p:spPr>
        <p:txBody>
          <a:bodyPr lIns="91440" anchor="ctr"/>
          <a:lstStyle>
            <a:lvl1pPr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fld id="{D156BFF5-A11A-234E-A308-E7366A2858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5" name="Footer Placeholder 4">
            <a:extLst>
              <a:ext uri="{FF2B5EF4-FFF2-40B4-BE49-F238E27FC236}">
                <a16:creationId xmlns:a16="http://schemas.microsoft.com/office/drawing/2014/main" id="{F5DCEB1E-BA29-B849-88A4-B9DA304317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67948" y="6356350"/>
            <a:ext cx="26492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56" name="Date Placeholder 3">
            <a:extLst>
              <a:ext uri="{FF2B5EF4-FFF2-40B4-BE49-F238E27FC236}">
                <a16:creationId xmlns:a16="http://schemas.microsoft.com/office/drawing/2014/main" id="{C185ECBC-03C3-E144-B7F4-D2E6D1BDD090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10285388" y="6356350"/>
            <a:ext cx="1429284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en-US"/>
              <a:t>6/15/XX</a:t>
            </a:r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CB042B-EDBE-164C-9074-51EBD64357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PITCH DECK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768C1E3-BF37-F647-A9CC-2D17F7D758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6/15/XX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A364748-85A7-FB43-9595-55ADAB9F8E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1000" y="6356350"/>
            <a:ext cx="1104900" cy="365125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fld id="{D156BFF5-A11A-234E-A308-E7366A2858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7" r:id="rId2"/>
    <p:sldLayoutId id="2147483669" r:id="rId3"/>
    <p:sldLayoutId id="2147483650" r:id="rId4"/>
    <p:sldLayoutId id="2147483658" r:id="rId5"/>
    <p:sldLayoutId id="2147483668" r:id="rId6"/>
    <p:sldLayoutId id="2147483651" r:id="rId7"/>
    <p:sldLayoutId id="2147483664" r:id="rId8"/>
    <p:sldLayoutId id="2147483652" r:id="rId9"/>
    <p:sldLayoutId id="2147483653" r:id="rId10"/>
    <p:sldLayoutId id="2147483663" r:id="rId11"/>
    <p:sldLayoutId id="2147483660" r:id="rId12"/>
    <p:sldLayoutId id="2147483654" r:id="rId13"/>
    <p:sldLayoutId id="2147483666" r:id="rId14"/>
    <p:sldLayoutId id="2147483659" r:id="rId15"/>
    <p:sldLayoutId id="2147483655" r:id="rId16"/>
    <p:sldLayoutId id="2147483661" r:id="rId17"/>
    <p:sldLayoutId id="2147483662" r:id="rId18"/>
    <p:sldLayoutId id="2147483656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PepsiCo expanding Frito-Lay plant in Texas | 2021-06-09 | Baking Business">
            <a:extLst>
              <a:ext uri="{FF2B5EF4-FFF2-40B4-BE49-F238E27FC236}">
                <a16:creationId xmlns:a16="http://schemas.microsoft.com/office/drawing/2014/main" id="{F23C81C4-E76F-AF11-1717-D8307267E5E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t="7791" b="7791"/>
          <a:stretch/>
        </p:blipFill>
        <p:spPr/>
      </p:pic>
      <p:sp>
        <p:nvSpPr>
          <p:cNvPr id="29" name="Title 28">
            <a:extLst>
              <a:ext uri="{FF2B5EF4-FFF2-40B4-BE49-F238E27FC236}">
                <a16:creationId xmlns:a16="http://schemas.microsoft.com/office/drawing/2014/main" id="{FE3864CD-34AE-44AD-9AE5-19255E6433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883"/>
            <a:ext cx="9204267" cy="1709927"/>
          </a:xfrm>
          <a:solidFill>
            <a:srgbClr val="C00000"/>
          </a:solidFill>
        </p:spPr>
        <p:txBody>
          <a:bodyPr/>
          <a:lstStyle/>
          <a:p>
            <a:r>
              <a:rPr lang="en-US" sz="4800">
                <a:solidFill>
                  <a:schemeClr val="bg1"/>
                </a:solidFill>
              </a:rPr>
              <a:t>Addressing &amp; Preventing Attrition at Frito-Lay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D61957E-DEFA-966F-CC36-0D69471E9984}"/>
              </a:ext>
            </a:extLst>
          </p:cNvPr>
          <p:cNvSpPr txBox="1"/>
          <p:nvPr/>
        </p:nvSpPr>
        <p:spPr>
          <a:xfrm>
            <a:off x="-66818" y="1716193"/>
            <a:ext cx="437442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Courtesy of </a:t>
            </a:r>
            <a:r>
              <a:rPr lang="en-US" err="1"/>
              <a:t>DDSAnalytics</a:t>
            </a:r>
            <a:r>
              <a:rPr lang="en-US"/>
              <a:t> (Jack Pehlke)</a:t>
            </a:r>
          </a:p>
        </p:txBody>
      </p:sp>
    </p:spTree>
    <p:extLst>
      <p:ext uri="{BB962C8B-B14F-4D97-AF65-F5344CB8AC3E}">
        <p14:creationId xmlns:p14="http://schemas.microsoft.com/office/powerpoint/2010/main" val="16829431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303CAE6B-8DF9-4B47-8A2E-925D8CB42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916" y="54864"/>
            <a:ext cx="11320272" cy="1673352"/>
          </a:xfrm>
        </p:spPr>
        <p:txBody>
          <a:bodyPr/>
          <a:lstStyle/>
          <a:p>
            <a:r>
              <a:rPr lang="en-US"/>
              <a:t>Job Role Trends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091CDBAD-FDFF-D4A2-5FEE-937E023972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9781" y="2098216"/>
            <a:ext cx="8164285" cy="4761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925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303CAE6B-8DF9-4B47-8A2E-925D8CB42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916" y="54864"/>
            <a:ext cx="11320272" cy="1673352"/>
          </a:xfrm>
        </p:spPr>
        <p:txBody>
          <a:bodyPr/>
          <a:lstStyle/>
          <a:p>
            <a:r>
              <a:rPr lang="en-US"/>
              <a:t>Job Role Trends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9699A7-5573-96DB-03DB-BA7439EA2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282" y="1717475"/>
            <a:ext cx="6547196" cy="513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765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303CAE6B-8DF9-4B47-8A2E-925D8CB42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916" y="54864"/>
            <a:ext cx="11320272" cy="1673352"/>
          </a:xfrm>
        </p:spPr>
        <p:txBody>
          <a:bodyPr/>
          <a:lstStyle/>
          <a:p>
            <a:r>
              <a:rPr lang="en-US"/>
              <a:t>Job Role Trends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21D4DD-7880-3EE1-7A75-173A2002A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7482" y="2056760"/>
            <a:ext cx="6257035" cy="4799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526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303CAE6B-8DF9-4B47-8A2E-925D8CB42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916" y="54864"/>
            <a:ext cx="11320272" cy="1673352"/>
          </a:xfrm>
        </p:spPr>
        <p:txBody>
          <a:bodyPr/>
          <a:lstStyle/>
          <a:p>
            <a:r>
              <a:rPr lang="en-US"/>
              <a:t>Job Role Trends</a:t>
            </a:r>
          </a:p>
        </p:txBody>
      </p:sp>
      <p:pic>
        <p:nvPicPr>
          <p:cNvPr id="2" name="Picture 1" descr="A screenshot of a graph&#10;&#10;Description automatically generated">
            <a:extLst>
              <a:ext uri="{FF2B5EF4-FFF2-40B4-BE49-F238E27FC236}">
                <a16:creationId xmlns:a16="http://schemas.microsoft.com/office/drawing/2014/main" id="{DC19B1B5-2103-F00C-3533-210400B4E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336" y="1725479"/>
            <a:ext cx="11173865" cy="514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5391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303CAE6B-8DF9-4B47-8A2E-925D8CB42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916" y="54864"/>
            <a:ext cx="11320272" cy="1673352"/>
          </a:xfrm>
        </p:spPr>
        <p:txBody>
          <a:bodyPr/>
          <a:lstStyle/>
          <a:p>
            <a:r>
              <a:rPr lang="en-US"/>
              <a:t>Job Role Trends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861962-8771-BFCE-19F2-EFD65695E3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8994" y="1935096"/>
            <a:ext cx="6340280" cy="48639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CDD84B7-89FF-7398-5277-64237ACDD2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5" y="1826239"/>
            <a:ext cx="5680733" cy="435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232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64C0ADC-A9C6-A0F6-D1F5-1B7EB49A6795}"/>
              </a:ext>
            </a:extLst>
          </p:cNvPr>
          <p:cNvSpPr/>
          <p:nvPr/>
        </p:nvSpPr>
        <p:spPr>
          <a:xfrm>
            <a:off x="0" y="-1"/>
            <a:ext cx="12192000" cy="1784960"/>
          </a:xfrm>
          <a:prstGeom prst="rect">
            <a:avLst/>
          </a:prstGeom>
          <a:solidFill>
            <a:srgbClr val="98E0C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FECA1A0-8640-CE44-B2A9-912487429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7785" y="386511"/>
            <a:ext cx="2921166" cy="1014979"/>
          </a:xfrm>
        </p:spPr>
        <p:txBody>
          <a:bodyPr/>
          <a:lstStyle/>
          <a:p>
            <a:r>
              <a:rPr lang="en-US"/>
              <a:t>Identify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272C60-2A2E-E649-B182-071842931C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917" y="6356350"/>
            <a:ext cx="1104900" cy="365125"/>
          </a:xfrm>
        </p:spPr>
        <p:txBody>
          <a:bodyPr lIns="91440"/>
          <a:lstStyle/>
          <a:p>
            <a:fld id="{D156BFF5-A11A-234E-A308-E7366A28581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8" name="Content Placeholder 4">
            <a:extLst>
              <a:ext uri="{FF2B5EF4-FFF2-40B4-BE49-F238E27FC236}">
                <a16:creationId xmlns:a16="http://schemas.microsoft.com/office/drawing/2014/main" id="{083C40AD-08FA-F84D-9A08-6F760F219793}"/>
              </a:ext>
            </a:extLst>
          </p:cNvPr>
          <p:cNvSpPr>
            <a:spLocks noGrp="1"/>
          </p:cNvSpPr>
          <p:nvPr/>
        </p:nvSpPr>
        <p:spPr>
          <a:xfrm>
            <a:off x="3045217" y="2200123"/>
            <a:ext cx="7763566" cy="4253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600" b="1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6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Font typeface="Arial" panose="020B0604020202020204" pitchFamily="34" charset="0"/>
              <a:buNone/>
              <a:defRPr sz="14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Font typeface="Arial" panose="020B0604020202020204" pitchFamily="34" charset="0"/>
              <a:buNone/>
              <a:defRPr sz="12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Font typeface="Arial" panose="020B0604020202020204" pitchFamily="34" charset="0"/>
              <a:buNone/>
              <a:defRPr sz="12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/>
              <a:t>Which of these correlated to the highest rates of attrition?</a:t>
            </a:r>
            <a:endParaRPr lang="en-US"/>
          </a:p>
          <a:p>
            <a:endParaRPr lang="en-US"/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E009D678-9D5B-7C32-1754-C79E4031BF63}"/>
              </a:ext>
            </a:extLst>
          </p:cNvPr>
          <p:cNvSpPr txBox="1">
            <a:spLocks/>
          </p:cNvSpPr>
          <p:nvPr/>
        </p:nvSpPr>
        <p:spPr>
          <a:xfrm>
            <a:off x="3044689" y="2732691"/>
            <a:ext cx="4077166" cy="39923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-ZA" sz="1600" b="1">
                <a:ea typeface="+mn-lt"/>
                <a:cs typeface="+mn-lt"/>
              </a:rPr>
              <a:t>Age</a:t>
            </a:r>
            <a:endParaRPr lang="en-US" sz="1600" b="1"/>
          </a:p>
          <a:p>
            <a:pPr marL="285750" indent="-285750">
              <a:buFont typeface="Arial"/>
              <a:buChar char="•"/>
            </a:pPr>
            <a:r>
              <a:rPr lang="en-ZA" sz="1600" b="0">
                <a:ea typeface="+mn-lt"/>
                <a:cs typeface="+mn-lt"/>
              </a:rPr>
              <a:t>Daily Rate</a:t>
            </a:r>
            <a:endParaRPr lang="en-ZA" sz="1600" b="0"/>
          </a:p>
          <a:p>
            <a:pPr marL="285750" indent="-285750">
              <a:buFont typeface="Arial"/>
              <a:buChar char="•"/>
            </a:pPr>
            <a:r>
              <a:rPr lang="en-ZA" sz="1600" b="0">
                <a:ea typeface="+mn-lt"/>
                <a:cs typeface="+mn-lt"/>
              </a:rPr>
              <a:t>Distance From Home</a:t>
            </a:r>
            <a:endParaRPr lang="en-ZA" sz="1600" b="0"/>
          </a:p>
          <a:p>
            <a:pPr marL="285750" indent="-285750">
              <a:buFont typeface="Arial"/>
              <a:buChar char="•"/>
            </a:pPr>
            <a:r>
              <a:rPr lang="en-ZA" sz="1600" b="0">
                <a:ea typeface="+mn-lt"/>
                <a:cs typeface="+mn-lt"/>
              </a:rPr>
              <a:t>Education</a:t>
            </a:r>
            <a:endParaRPr lang="en-ZA" sz="1600" b="0"/>
          </a:p>
          <a:p>
            <a:pPr marL="285750" indent="-285750">
              <a:buFont typeface="Arial"/>
              <a:buChar char="•"/>
            </a:pPr>
            <a:r>
              <a:rPr lang="en-ZA" sz="1600" b="0">
                <a:ea typeface="+mn-lt"/>
                <a:cs typeface="+mn-lt"/>
              </a:rPr>
              <a:t>Employee Number</a:t>
            </a:r>
            <a:endParaRPr lang="en-ZA" sz="1600" b="0"/>
          </a:p>
          <a:p>
            <a:pPr marL="285750" indent="-285750">
              <a:buFont typeface="Arial"/>
              <a:buChar char="•"/>
            </a:pPr>
            <a:r>
              <a:rPr lang="en-ZA" sz="1600" b="0">
                <a:ea typeface="+mn-lt"/>
                <a:cs typeface="+mn-lt"/>
              </a:rPr>
              <a:t>Environment Satisfaction</a:t>
            </a:r>
            <a:endParaRPr lang="en-ZA" sz="1600" b="0"/>
          </a:p>
          <a:p>
            <a:pPr marL="285750" indent="-285750">
              <a:buFont typeface="Arial"/>
              <a:buChar char="•"/>
            </a:pPr>
            <a:r>
              <a:rPr lang="en-ZA" sz="1600" b="0">
                <a:ea typeface="+mn-lt"/>
                <a:cs typeface="+mn-lt"/>
              </a:rPr>
              <a:t>Hourly Rate</a:t>
            </a:r>
            <a:endParaRPr lang="en-ZA" sz="1600" b="0"/>
          </a:p>
          <a:p>
            <a:pPr marL="285750" indent="-285750">
              <a:buFont typeface="Arial"/>
              <a:buChar char="•"/>
            </a:pPr>
            <a:r>
              <a:rPr lang="en-ZA" sz="1600" b="0" u="sng">
                <a:ea typeface="+mn-lt"/>
                <a:cs typeface="+mn-lt"/>
              </a:rPr>
              <a:t>Job Involvement</a:t>
            </a:r>
            <a:endParaRPr lang="en-ZA" sz="1600" b="0" u="sng"/>
          </a:p>
          <a:p>
            <a:pPr marL="285750" indent="-285750">
              <a:buFont typeface="Arial"/>
              <a:buChar char="•"/>
            </a:pPr>
            <a:r>
              <a:rPr lang="en-ZA" sz="1600" b="0">
                <a:ea typeface="+mn-lt"/>
                <a:cs typeface="+mn-lt"/>
              </a:rPr>
              <a:t>Job Level</a:t>
            </a:r>
            <a:endParaRPr lang="en-ZA" sz="1600" b="0"/>
          </a:p>
          <a:p>
            <a:pPr marL="285750" indent="-285750">
              <a:buFont typeface="Arial"/>
              <a:buChar char="•"/>
            </a:pPr>
            <a:r>
              <a:rPr lang="en-ZA" sz="1600" b="0">
                <a:ea typeface="+mn-lt"/>
                <a:cs typeface="+mn-lt"/>
              </a:rPr>
              <a:t>Job Satisfaction</a:t>
            </a:r>
            <a:endParaRPr lang="en-ZA" sz="1600" b="0"/>
          </a:p>
          <a:p>
            <a:pPr marL="285750" indent="-285750">
              <a:buFont typeface="Arial"/>
              <a:buChar char="•"/>
            </a:pPr>
            <a:r>
              <a:rPr lang="en-ZA" sz="1600" u="sng">
                <a:ea typeface="+mn-lt"/>
                <a:cs typeface="+mn-lt"/>
              </a:rPr>
              <a:t>Marital Status</a:t>
            </a:r>
          </a:p>
          <a:p>
            <a:pPr marL="285750" indent="-285750">
              <a:buFont typeface="Arial"/>
              <a:buChar char="•"/>
            </a:pPr>
            <a:r>
              <a:rPr lang="en-ZA" sz="1600" b="1">
                <a:ea typeface="+mn-lt"/>
                <a:cs typeface="+mn-lt"/>
              </a:rPr>
              <a:t>Monthly Income</a:t>
            </a:r>
            <a:endParaRPr lang="en-ZA" sz="1600" b="1"/>
          </a:p>
          <a:p>
            <a:pPr marL="285750" indent="-285750">
              <a:buFont typeface="Arial"/>
              <a:buChar char="•"/>
            </a:pPr>
            <a:r>
              <a:rPr lang="en-ZA" sz="1600" b="0">
                <a:ea typeface="+mn-lt"/>
                <a:cs typeface="+mn-lt"/>
              </a:rPr>
              <a:t>Monthly </a:t>
            </a:r>
            <a:r>
              <a:rPr lang="en-ZA" sz="1600">
                <a:ea typeface="+mn-lt"/>
                <a:cs typeface="+mn-lt"/>
              </a:rPr>
              <a:t>Rate</a:t>
            </a:r>
          </a:p>
          <a:p>
            <a:pPr marL="285750" indent="-285750">
              <a:buFont typeface="Arial"/>
              <a:buChar char="•"/>
            </a:pPr>
            <a:endParaRPr lang="en-ZA" sz="1600">
              <a:solidFill>
                <a:srgbClr val="21405F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ZA">
              <a:solidFill>
                <a:srgbClr val="000000"/>
              </a:solidFill>
            </a:endParaRPr>
          </a:p>
          <a:p>
            <a:endParaRPr lang="en-ZA"/>
          </a:p>
        </p:txBody>
      </p:sp>
      <p:sp>
        <p:nvSpPr>
          <p:cNvPr id="20" name="Content Placeholder 12">
            <a:extLst>
              <a:ext uri="{FF2B5EF4-FFF2-40B4-BE49-F238E27FC236}">
                <a16:creationId xmlns:a16="http://schemas.microsoft.com/office/drawing/2014/main" id="{7C400BF6-7635-EBB8-8F07-88804F74276C}"/>
              </a:ext>
            </a:extLst>
          </p:cNvPr>
          <p:cNvSpPr>
            <a:spLocks noGrp="1"/>
          </p:cNvSpPr>
          <p:nvPr/>
        </p:nvSpPr>
        <p:spPr>
          <a:xfrm>
            <a:off x="6405174" y="2839283"/>
            <a:ext cx="3767949" cy="36941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600" b="1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6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Font typeface="Arial" panose="020B0604020202020204" pitchFamily="34" charset="0"/>
              <a:buNone/>
              <a:defRPr sz="14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Font typeface="Arial" panose="020B0604020202020204" pitchFamily="34" charset="0"/>
              <a:buNone/>
              <a:defRPr sz="12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Font typeface="Arial" panose="020B0604020202020204" pitchFamily="34" charset="0"/>
              <a:buNone/>
              <a:defRPr sz="12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,Sans-Serif"/>
              <a:buChar char="•"/>
            </a:pPr>
            <a:endParaRPr lang="en-ZA" b="0">
              <a:solidFill>
                <a:srgbClr val="21405F"/>
              </a:solidFill>
            </a:endParaRPr>
          </a:p>
          <a:p>
            <a:endParaRPr lang="en-ZA" sz="1500" b="0">
              <a:solidFill>
                <a:srgbClr val="000000"/>
              </a:solidFill>
            </a:endParaRPr>
          </a:p>
          <a:p>
            <a:endParaRPr lang="en-US"/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B042AA29-7EE0-D573-AB7B-D5A03268D1AD}"/>
              </a:ext>
            </a:extLst>
          </p:cNvPr>
          <p:cNvSpPr txBox="1">
            <a:spLocks/>
          </p:cNvSpPr>
          <p:nvPr/>
        </p:nvSpPr>
        <p:spPr>
          <a:xfrm>
            <a:off x="6243516" y="2732691"/>
            <a:ext cx="4077166" cy="39923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-ZA" sz="1600">
                <a:ea typeface="+mn-lt"/>
                <a:cs typeface="+mn-lt"/>
              </a:rPr>
              <a:t>Number</a:t>
            </a:r>
            <a:r>
              <a:rPr lang="en-ZA" sz="1600"/>
              <a:t> of Companies Worked</a:t>
            </a:r>
          </a:p>
          <a:p>
            <a:pPr marL="285750" indent="-285750">
              <a:buFont typeface="Arial"/>
              <a:buChar char="•"/>
            </a:pPr>
            <a:r>
              <a:rPr lang="en-ZA" sz="1600" b="1"/>
              <a:t>Overtime</a:t>
            </a:r>
          </a:p>
          <a:p>
            <a:pPr marL="285750" indent="-285750">
              <a:buFont typeface="Arial"/>
              <a:buChar char="•"/>
            </a:pPr>
            <a:r>
              <a:rPr lang="en-ZA" sz="1600"/>
              <a:t>Percent Salary Hike</a:t>
            </a:r>
          </a:p>
          <a:p>
            <a:pPr marL="285750" indent="-285750">
              <a:buFont typeface="Arial"/>
              <a:buChar char="•"/>
            </a:pPr>
            <a:r>
              <a:rPr lang="en-ZA" sz="1600"/>
              <a:t>Performance Rating</a:t>
            </a:r>
          </a:p>
          <a:p>
            <a:pPr marL="285750" indent="-285750">
              <a:buFont typeface="Arial"/>
              <a:buChar char="•"/>
            </a:pPr>
            <a:r>
              <a:rPr lang="en-ZA" sz="1600"/>
              <a:t>Relationship Satisfaction</a:t>
            </a:r>
          </a:p>
          <a:p>
            <a:pPr marL="285750" indent="-285750">
              <a:buFont typeface="Arial"/>
              <a:buChar char="•"/>
            </a:pPr>
            <a:r>
              <a:rPr lang="en-ZA" sz="1600"/>
              <a:t>Stock Option Level</a:t>
            </a:r>
          </a:p>
          <a:p>
            <a:pPr marL="285750" indent="-285750">
              <a:buFont typeface="Arial"/>
              <a:buChar char="•"/>
            </a:pPr>
            <a:r>
              <a:rPr lang="en-ZA" sz="1600"/>
              <a:t>Total Working Years</a:t>
            </a:r>
          </a:p>
          <a:p>
            <a:pPr marL="285750" indent="-285750">
              <a:buFont typeface="Arial"/>
              <a:buChar char="•"/>
            </a:pPr>
            <a:r>
              <a:rPr lang="en-ZA" sz="1600"/>
              <a:t>Training Times Last Year</a:t>
            </a:r>
          </a:p>
          <a:p>
            <a:pPr marL="285750" indent="-285750">
              <a:buFont typeface="Arial"/>
              <a:buChar char="•"/>
            </a:pPr>
            <a:r>
              <a:rPr lang="en-ZA" sz="1600"/>
              <a:t>Work Life Balance</a:t>
            </a:r>
          </a:p>
          <a:p>
            <a:pPr marL="285750" indent="-285750">
              <a:buFont typeface="Arial"/>
              <a:buChar char="•"/>
            </a:pPr>
            <a:r>
              <a:rPr lang="en-ZA" sz="1600"/>
              <a:t>Years At Company</a:t>
            </a:r>
          </a:p>
          <a:p>
            <a:pPr marL="285750" indent="-285750">
              <a:buFont typeface="Arial"/>
              <a:buChar char="•"/>
            </a:pPr>
            <a:r>
              <a:rPr lang="en-ZA" sz="1600"/>
              <a:t>Years In Current Role</a:t>
            </a:r>
          </a:p>
          <a:p>
            <a:pPr marL="285750" indent="-285750">
              <a:buFont typeface="Arial"/>
              <a:buChar char="•"/>
            </a:pPr>
            <a:r>
              <a:rPr lang="en-ZA" sz="1600"/>
              <a:t>Years Since Last Promotion</a:t>
            </a:r>
          </a:p>
          <a:p>
            <a:pPr marL="285750" indent="-285750">
              <a:buFont typeface="Arial"/>
              <a:buChar char="•"/>
            </a:pPr>
            <a:r>
              <a:rPr lang="en-ZA" sz="1600"/>
              <a:t>Years With Current Manager</a:t>
            </a:r>
            <a:endParaRPr lang="en-ZA"/>
          </a:p>
          <a:p>
            <a:pPr marL="285750" indent="-285750">
              <a:spcBef>
                <a:spcPts val="600"/>
              </a:spcBef>
              <a:buFont typeface="Arial,Sans-Serif"/>
              <a:buChar char="•"/>
            </a:pPr>
            <a:endParaRPr lang="en-ZA" sz="1600">
              <a:solidFill>
                <a:srgbClr val="21405F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ZA">
              <a:solidFill>
                <a:srgbClr val="000000"/>
              </a:solidFill>
            </a:endParaRPr>
          </a:p>
          <a:p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40644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06996-9177-F64B-825B-0A48BC45A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2440" y="428844"/>
            <a:ext cx="8172231" cy="1014979"/>
          </a:xfrm>
        </p:spPr>
        <p:txBody>
          <a:bodyPr/>
          <a:lstStyle/>
          <a:p>
            <a:r>
              <a:rPr lang="en-US"/>
              <a:t>Naive Bayes Model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DCD165-FC04-7C48-9E99-8F92748AFC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2441" y="2480479"/>
            <a:ext cx="2562629" cy="31810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Accuracy</a:t>
            </a:r>
          </a:p>
          <a:p>
            <a:pPr lvl="1"/>
            <a:r>
              <a:rPr lang="en-ZA" noProof="1"/>
              <a:t>83.33%</a:t>
            </a:r>
          </a:p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D3AF5A-D447-5E49-A6EC-6BF44445A314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6391238" y="2480479"/>
            <a:ext cx="2562629" cy="31810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Sensitivity</a:t>
            </a:r>
          </a:p>
          <a:p>
            <a:pPr lvl="1"/>
            <a:r>
              <a:rPr lang="en-ZA" noProof="1"/>
              <a:t>87.26%</a:t>
            </a:r>
          </a:p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F20DA4F-2C5F-1D46-94FD-C07C7D044E44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9239511" y="2480479"/>
            <a:ext cx="2475162" cy="31810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Specificity </a:t>
            </a:r>
          </a:p>
          <a:p>
            <a:pPr lvl="1"/>
            <a:r>
              <a:rPr lang="en-ZA" noProof="1"/>
              <a:t>62.86%</a:t>
            </a:r>
          </a:p>
          <a:p>
            <a:endParaRPr lang="en-US"/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26BF55EE-1CC1-BC49-B1B0-D13C5EAECFB0}"/>
              </a:ext>
            </a:extLst>
          </p:cNvPr>
          <p:cNvSpPr txBox="1">
            <a:spLocks/>
          </p:cNvSpPr>
          <p:nvPr/>
        </p:nvSpPr>
        <p:spPr>
          <a:xfrm>
            <a:off x="381000" y="6356350"/>
            <a:ext cx="1104900" cy="365125"/>
          </a:xfrm>
          <a:prstGeom prst="rect">
            <a:avLst/>
          </a:prstGeom>
        </p:spPr>
        <p:txBody>
          <a:bodyPr lIns="18288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bg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156BFF5-A11A-234E-A308-E7366A28581C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913405-6DA5-4454-A7CA-D386C59E65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156BFF5-A11A-234E-A308-E7366A28581C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13" name="Picture Placeholder 12" descr="Angled shot of pen on a graph">
            <a:extLst>
              <a:ext uri="{FF2B5EF4-FFF2-40B4-BE49-F238E27FC236}">
                <a16:creationId xmlns:a16="http://schemas.microsoft.com/office/drawing/2014/main" id="{BAD5FA23-CEA4-C8F5-2BC1-57C8367F78A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14550" r="55799"/>
          <a:stretch/>
        </p:blipFill>
        <p:spPr>
          <a:xfrm>
            <a:off x="0" y="0"/>
            <a:ext cx="3049946" cy="6858000"/>
          </a:xfr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5B903B3-B570-240C-2163-A75BC2D7DD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7284584"/>
              </p:ext>
            </p:extLst>
          </p:nvPr>
        </p:nvGraphicFramePr>
        <p:xfrm>
          <a:off x="3585069" y="4172543"/>
          <a:ext cx="8168640" cy="111251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722880">
                  <a:extLst>
                    <a:ext uri="{9D8B030D-6E8A-4147-A177-3AD203B41FA5}">
                      <a16:colId xmlns:a16="http://schemas.microsoft.com/office/drawing/2014/main" val="3001195310"/>
                    </a:ext>
                  </a:extLst>
                </a:gridCol>
                <a:gridCol w="2722880">
                  <a:extLst>
                    <a:ext uri="{9D8B030D-6E8A-4147-A177-3AD203B41FA5}">
                      <a16:colId xmlns:a16="http://schemas.microsoft.com/office/drawing/2014/main" val="1731891952"/>
                    </a:ext>
                  </a:extLst>
                </a:gridCol>
                <a:gridCol w="2722880">
                  <a:extLst>
                    <a:ext uri="{9D8B030D-6E8A-4147-A177-3AD203B41FA5}">
                      <a16:colId xmlns:a16="http://schemas.microsoft.com/office/drawing/2014/main" val="11199685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u="sng"/>
                        <a:t>Confusion Matrix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Predicted 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Predicted 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63700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Actual 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637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187776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Actual 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0463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63199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err="1"/>
              <a:t>DDSAnalytics</a:t>
            </a:r>
            <a:endParaRPr lang="en-US" sz="1600" err="1"/>
          </a:p>
          <a:p>
            <a:r>
              <a:rPr lang="en-US"/>
              <a:t>555-555-0146</a:t>
            </a:r>
            <a:endParaRPr lang="en-US" sz="1600"/>
          </a:p>
          <a:p>
            <a:r>
              <a:rPr lang="en-US"/>
              <a:t>dds</a:t>
            </a:r>
            <a:r>
              <a:rPr lang="en-US" sz="1600"/>
              <a:t>@</a:t>
            </a:r>
            <a:r>
              <a:rPr lang="en-US"/>
              <a:t>DDSA</a:t>
            </a:r>
            <a:r>
              <a:rPr lang="en-US" sz="1600"/>
              <a:t>.com</a:t>
            </a:r>
          </a:p>
          <a:p>
            <a:r>
              <a:rPr lang="en-US" sz="1600"/>
              <a:t>www.</a:t>
            </a:r>
            <a:r>
              <a:rPr lang="en-US"/>
              <a:t>ddsa</a:t>
            </a:r>
            <a:r>
              <a:rPr lang="en-US" sz="1600"/>
              <a:t>.com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Thank You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C14842-E1BC-B64C-88A6-BBAB2C266346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B40DF4-17F8-5844-A238-FA564A73F14F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D156BFF5-A11A-234E-A308-E7366A28581C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683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8917" y="944457"/>
            <a:ext cx="5125755" cy="1130788"/>
          </a:xfrm>
        </p:spPr>
        <p:txBody>
          <a:bodyPr/>
          <a:lstStyle/>
          <a:p>
            <a:r>
              <a:rPr lang="en-US"/>
              <a:t>About us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D26EC8C-E0A5-6E4F-BF89-42419A5F72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88916" y="2125820"/>
            <a:ext cx="4983480" cy="3787723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285750" indent="-285750">
              <a:buChar char="•"/>
            </a:pPr>
            <a:r>
              <a:rPr lang="en-US" sz="2800"/>
              <a:t>Helping you develop + retain staff</a:t>
            </a:r>
            <a:endParaRPr lang="en-US"/>
          </a:p>
          <a:p>
            <a:pPr marL="285750" indent="-285750">
              <a:buChar char="•"/>
            </a:pPr>
            <a:r>
              <a:rPr lang="en-US" sz="2800"/>
              <a:t>Data Science and Predictive Analytics </a:t>
            </a:r>
          </a:p>
          <a:p>
            <a:pPr marL="285750" indent="-285750">
              <a:buChar char="•"/>
            </a:pPr>
            <a:r>
              <a:rPr lang="en-US" sz="2800"/>
              <a:t>Providing a competitive edge</a:t>
            </a:r>
          </a:p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6C447A-862D-0D42-861A-BB6F8AC7BA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917" y="6356350"/>
            <a:ext cx="1104900" cy="365125"/>
          </a:xfrm>
        </p:spPr>
        <p:txBody>
          <a:bodyPr lIns="91440"/>
          <a:lstStyle/>
          <a:p>
            <a:fld id="{D156BFF5-A11A-234E-A308-E7366A28581C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10" name="Picture Placeholder 9" descr="What does a Data Science Consultant do? - Comma Soft">
            <a:extLst>
              <a:ext uri="{FF2B5EF4-FFF2-40B4-BE49-F238E27FC236}">
                <a16:creationId xmlns:a16="http://schemas.microsoft.com/office/drawing/2014/main" id="{F6374BD1-296A-517B-B692-B3BB076A8C3E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l="2752" r="33945" b="-161"/>
          <a:stretch/>
        </p:blipFill>
        <p:spPr>
          <a:xfrm>
            <a:off x="0" y="0"/>
            <a:ext cx="6109407" cy="6869060"/>
          </a:xfrm>
        </p:spPr>
      </p:pic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79" y="736979"/>
            <a:ext cx="8052748" cy="1325563"/>
          </a:xfrm>
        </p:spPr>
        <p:txBody>
          <a:bodyPr/>
          <a:lstStyle/>
          <a:p>
            <a:r>
              <a:rPr lang="en-US"/>
              <a:t>Attrition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EB70EF-D854-7444-A908-7D44B3F070C3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328553" y="1997005"/>
            <a:ext cx="5780698" cy="429427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4000" u="sng"/>
              <a:t>SOLUTION</a:t>
            </a:r>
            <a:endParaRPr lang="en-US" sz="4000" b="0">
              <a:solidFill>
                <a:srgbClr val="000000"/>
              </a:solidFill>
            </a:endParaRPr>
          </a:p>
          <a:p>
            <a:endParaRPr lang="en-US" sz="2400" b="0">
              <a:solidFill>
                <a:srgbClr val="000000"/>
              </a:solidFill>
            </a:endParaRPr>
          </a:p>
          <a:p>
            <a:r>
              <a:rPr lang="en-US" sz="2400"/>
              <a:t>Identify</a:t>
            </a:r>
            <a:endParaRPr lang="en-US" sz="2400" b="0">
              <a:solidFill>
                <a:srgbClr val="000000"/>
              </a:solidFill>
            </a:endParaRPr>
          </a:p>
          <a:p>
            <a:pPr lvl="1"/>
            <a:endParaRPr lang="en-US" sz="2400">
              <a:solidFill>
                <a:srgbClr val="000000"/>
              </a:solidFill>
            </a:endParaRPr>
          </a:p>
          <a:p>
            <a:endParaRPr lang="en-US" sz="2400" b="0">
              <a:solidFill>
                <a:srgbClr val="000000"/>
              </a:solidFill>
            </a:endParaRPr>
          </a:p>
          <a:p>
            <a:r>
              <a:rPr lang="en-US" sz="2400"/>
              <a:t>Predict</a:t>
            </a:r>
            <a:endParaRPr lang="en-US" sz="2400" b="0">
              <a:solidFill>
                <a:srgbClr val="000000"/>
              </a:solidFill>
            </a:endParaRPr>
          </a:p>
          <a:p>
            <a:pPr lvl="1"/>
            <a:endParaRPr lang="en-US" sz="2400">
              <a:solidFill>
                <a:srgbClr val="000000"/>
              </a:solidFill>
            </a:endParaRPr>
          </a:p>
          <a:p>
            <a:endParaRPr lang="en-US" sz="2400" b="0">
              <a:solidFill>
                <a:srgbClr val="000000"/>
              </a:solidFill>
            </a:endParaRPr>
          </a:p>
          <a:p>
            <a:r>
              <a:rPr lang="en-US" sz="2400"/>
              <a:t>Implement</a:t>
            </a:r>
            <a:endParaRPr lang="en-US" sz="2400" b="0">
              <a:solidFill>
                <a:srgbClr val="000000"/>
              </a:solidFill>
            </a:endParaRPr>
          </a:p>
          <a:p>
            <a:endParaRPr lang="en-US" sz="2800" u="sng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081A76E-C08A-4C4A-8115-6CF5FB60B65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485900" y="2532888"/>
            <a:ext cx="4876800" cy="3689350"/>
          </a:xfrm>
        </p:spPr>
        <p:txBody>
          <a:bodyPr/>
          <a:lstStyle/>
          <a:p>
            <a:r>
              <a:rPr lang="en-US"/>
              <a:t>?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2258EE-9C9B-0646-8220-A20FC2F3E5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917" y="6356350"/>
            <a:ext cx="1104900" cy="365125"/>
          </a:xfrm>
        </p:spPr>
        <p:txBody>
          <a:bodyPr lIns="91440"/>
          <a:lstStyle/>
          <a:p>
            <a:fld id="{D156BFF5-A11A-234E-A308-E7366A28581C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E1163AC-3ECA-5116-9989-7217D18762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79" y="2073682"/>
            <a:ext cx="3840480" cy="414602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4000" u="sng"/>
              <a:t>PROBLEM</a:t>
            </a:r>
            <a:endParaRPr lang="en-US" sz="4000" u="sng">
              <a:solidFill>
                <a:srgbClr val="FFFFFF"/>
              </a:solidFill>
            </a:endParaRPr>
          </a:p>
          <a:p>
            <a:endParaRPr lang="en-US" sz="2400" b="0">
              <a:solidFill>
                <a:srgbClr val="000000"/>
              </a:solidFill>
            </a:endParaRPr>
          </a:p>
          <a:p>
            <a:r>
              <a:rPr lang="en-US" sz="2400"/>
              <a:t>Culture</a:t>
            </a:r>
            <a:endParaRPr lang="en-US" sz="2400" b="0">
              <a:solidFill>
                <a:srgbClr val="000000"/>
              </a:solidFill>
            </a:endParaRPr>
          </a:p>
          <a:p>
            <a:pPr lvl="1"/>
            <a:endParaRPr lang="en-US" sz="2400">
              <a:solidFill>
                <a:srgbClr val="FFFFFF"/>
              </a:solidFill>
            </a:endParaRPr>
          </a:p>
          <a:p>
            <a:endParaRPr lang="en-US" sz="2400" b="0">
              <a:solidFill>
                <a:srgbClr val="000000"/>
              </a:solidFill>
            </a:endParaRPr>
          </a:p>
          <a:p>
            <a:r>
              <a:rPr lang="en-US" sz="2400"/>
              <a:t>Costs</a:t>
            </a:r>
            <a:endParaRPr lang="en-US" sz="2400" b="0">
              <a:solidFill>
                <a:srgbClr val="000000"/>
              </a:solidFill>
            </a:endParaRPr>
          </a:p>
          <a:p>
            <a:pPr lvl="1"/>
            <a:endParaRPr lang="en-US" sz="2400">
              <a:solidFill>
                <a:srgbClr val="FFFFFF"/>
              </a:solidFill>
            </a:endParaRPr>
          </a:p>
          <a:p>
            <a:endParaRPr lang="en-US" sz="2400" b="0">
              <a:solidFill>
                <a:srgbClr val="000000"/>
              </a:solidFill>
            </a:endParaRPr>
          </a:p>
          <a:p>
            <a:r>
              <a:rPr lang="en-US" sz="2400"/>
              <a:t>Quality</a:t>
            </a:r>
            <a:endParaRPr lang="en-US" sz="2400" b="0">
              <a:solidFill>
                <a:srgbClr val="000000"/>
              </a:solidFill>
            </a:endParaRPr>
          </a:p>
          <a:p>
            <a:pPr lvl="1"/>
            <a:endParaRPr lang="en-US" sz="2400"/>
          </a:p>
        </p:txBody>
      </p:sp>
      <p:pic>
        <p:nvPicPr>
          <p:cNvPr id="15" name="Picture Placeholder 14" descr="The Great Resignation in Manufacturing - Augmentir">
            <a:extLst>
              <a:ext uri="{FF2B5EF4-FFF2-40B4-BE49-F238E27FC236}">
                <a16:creationId xmlns:a16="http://schemas.microsoft.com/office/drawing/2014/main" id="{A623D3C4-02D8-F5F7-5C91-C2CC1067CB3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l="65622" r="10351"/>
          <a:stretch/>
        </p:blipFill>
        <p:spPr>
          <a:xfrm>
            <a:off x="9053538" y="0"/>
            <a:ext cx="3138594" cy="6858000"/>
          </a:xfrm>
        </p:spPr>
      </p:pic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11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64C0ADC-A9C6-A0F6-D1F5-1B7EB49A6795}"/>
              </a:ext>
            </a:extLst>
          </p:cNvPr>
          <p:cNvSpPr/>
          <p:nvPr/>
        </p:nvSpPr>
        <p:spPr>
          <a:xfrm>
            <a:off x="0" y="-1"/>
            <a:ext cx="12192000" cy="1784960"/>
          </a:xfrm>
          <a:prstGeom prst="rect">
            <a:avLst/>
          </a:prstGeom>
          <a:solidFill>
            <a:srgbClr val="98E0C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FECA1A0-8640-CE44-B2A9-912487429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7785" y="386511"/>
            <a:ext cx="2921166" cy="1014979"/>
          </a:xfrm>
        </p:spPr>
        <p:txBody>
          <a:bodyPr/>
          <a:lstStyle/>
          <a:p>
            <a:r>
              <a:rPr lang="en-US"/>
              <a:t>Identify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272C60-2A2E-E649-B182-071842931C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92917" y="6356350"/>
            <a:ext cx="1104900" cy="365125"/>
          </a:xfrm>
        </p:spPr>
        <p:txBody>
          <a:bodyPr lIns="91440"/>
          <a:lstStyle/>
          <a:p>
            <a:fld id="{D156BFF5-A11A-234E-A308-E7366A28581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8" name="Content Placeholder 4">
            <a:extLst>
              <a:ext uri="{FF2B5EF4-FFF2-40B4-BE49-F238E27FC236}">
                <a16:creationId xmlns:a16="http://schemas.microsoft.com/office/drawing/2014/main" id="{083C40AD-08FA-F84D-9A08-6F760F219793}"/>
              </a:ext>
            </a:extLst>
          </p:cNvPr>
          <p:cNvSpPr>
            <a:spLocks noGrp="1"/>
          </p:cNvSpPr>
          <p:nvPr/>
        </p:nvSpPr>
        <p:spPr>
          <a:xfrm>
            <a:off x="3045217" y="2200123"/>
            <a:ext cx="7763566" cy="4253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600" b="1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6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Font typeface="Arial" panose="020B0604020202020204" pitchFamily="34" charset="0"/>
              <a:buNone/>
              <a:defRPr sz="14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Font typeface="Arial" panose="020B0604020202020204" pitchFamily="34" charset="0"/>
              <a:buNone/>
              <a:defRPr sz="12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Font typeface="Arial" panose="020B0604020202020204" pitchFamily="34" charset="0"/>
              <a:buNone/>
              <a:defRPr sz="12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/>
              <a:t>Which of these correlated to the highest rates of attrition?</a:t>
            </a:r>
            <a:endParaRPr lang="en-US"/>
          </a:p>
          <a:p>
            <a:endParaRPr lang="en-US"/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E009D678-9D5B-7C32-1754-C79E4031BF63}"/>
              </a:ext>
            </a:extLst>
          </p:cNvPr>
          <p:cNvSpPr txBox="1">
            <a:spLocks/>
          </p:cNvSpPr>
          <p:nvPr/>
        </p:nvSpPr>
        <p:spPr>
          <a:xfrm>
            <a:off x="3044689" y="2732691"/>
            <a:ext cx="4077166" cy="39923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-ZA" sz="1600" b="0">
                <a:ea typeface="+mn-lt"/>
                <a:cs typeface="+mn-lt"/>
              </a:rPr>
              <a:t>Age</a:t>
            </a:r>
            <a:endParaRPr lang="en-US" sz="1600" b="0"/>
          </a:p>
          <a:p>
            <a:pPr marL="285750" indent="-285750">
              <a:buFont typeface="Arial"/>
              <a:buChar char="•"/>
            </a:pPr>
            <a:r>
              <a:rPr lang="en-ZA" sz="1600" b="0">
                <a:ea typeface="+mn-lt"/>
                <a:cs typeface="+mn-lt"/>
              </a:rPr>
              <a:t>Daily Rate</a:t>
            </a:r>
            <a:endParaRPr lang="en-ZA" sz="1600" b="0"/>
          </a:p>
          <a:p>
            <a:pPr marL="285750" indent="-285750">
              <a:buFont typeface="Arial"/>
              <a:buChar char="•"/>
            </a:pPr>
            <a:r>
              <a:rPr lang="en-ZA" sz="1600" b="0">
                <a:ea typeface="+mn-lt"/>
                <a:cs typeface="+mn-lt"/>
              </a:rPr>
              <a:t>Distance From Home</a:t>
            </a:r>
            <a:endParaRPr lang="en-ZA" sz="1600" b="0"/>
          </a:p>
          <a:p>
            <a:pPr marL="285750" indent="-285750">
              <a:buFont typeface="Arial"/>
              <a:buChar char="•"/>
            </a:pPr>
            <a:r>
              <a:rPr lang="en-ZA" sz="1600" b="0">
                <a:ea typeface="+mn-lt"/>
                <a:cs typeface="+mn-lt"/>
              </a:rPr>
              <a:t>Education</a:t>
            </a:r>
            <a:endParaRPr lang="en-ZA" sz="1600" b="0"/>
          </a:p>
          <a:p>
            <a:pPr marL="285750" indent="-285750">
              <a:buFont typeface="Arial"/>
              <a:buChar char="•"/>
            </a:pPr>
            <a:r>
              <a:rPr lang="en-ZA" sz="1600" b="0">
                <a:ea typeface="+mn-lt"/>
                <a:cs typeface="+mn-lt"/>
              </a:rPr>
              <a:t>Employee Number</a:t>
            </a:r>
            <a:endParaRPr lang="en-ZA" sz="1600" b="0"/>
          </a:p>
          <a:p>
            <a:pPr marL="285750" indent="-285750">
              <a:buFont typeface="Arial"/>
              <a:buChar char="•"/>
            </a:pPr>
            <a:r>
              <a:rPr lang="en-ZA" sz="1600" b="0">
                <a:ea typeface="+mn-lt"/>
                <a:cs typeface="+mn-lt"/>
              </a:rPr>
              <a:t>Environment Satisfaction</a:t>
            </a:r>
            <a:endParaRPr lang="en-ZA" sz="1600" b="0"/>
          </a:p>
          <a:p>
            <a:pPr marL="285750" indent="-285750">
              <a:buFont typeface="Arial"/>
              <a:buChar char="•"/>
            </a:pPr>
            <a:r>
              <a:rPr lang="en-ZA" sz="1600" b="0">
                <a:ea typeface="+mn-lt"/>
                <a:cs typeface="+mn-lt"/>
              </a:rPr>
              <a:t>Hourly Rate</a:t>
            </a:r>
            <a:endParaRPr lang="en-ZA" sz="1600" b="0"/>
          </a:p>
          <a:p>
            <a:pPr marL="285750" indent="-285750">
              <a:buFont typeface="Arial"/>
              <a:buChar char="•"/>
            </a:pPr>
            <a:r>
              <a:rPr lang="en-ZA" sz="1600" b="0">
                <a:ea typeface="+mn-lt"/>
                <a:cs typeface="+mn-lt"/>
              </a:rPr>
              <a:t>Job Involvement</a:t>
            </a:r>
            <a:endParaRPr lang="en-ZA" sz="1600" b="0"/>
          </a:p>
          <a:p>
            <a:pPr marL="285750" indent="-285750">
              <a:buFont typeface="Arial"/>
              <a:buChar char="•"/>
            </a:pPr>
            <a:r>
              <a:rPr lang="en-ZA" sz="1600" b="0">
                <a:ea typeface="+mn-lt"/>
                <a:cs typeface="+mn-lt"/>
              </a:rPr>
              <a:t>Job Level</a:t>
            </a:r>
            <a:endParaRPr lang="en-ZA" sz="1600" b="0"/>
          </a:p>
          <a:p>
            <a:pPr marL="285750" indent="-285750">
              <a:buFont typeface="Arial"/>
              <a:buChar char="•"/>
            </a:pPr>
            <a:r>
              <a:rPr lang="en-ZA" sz="1600" b="0">
                <a:ea typeface="+mn-lt"/>
                <a:cs typeface="+mn-lt"/>
              </a:rPr>
              <a:t>Job Satisfaction</a:t>
            </a:r>
            <a:endParaRPr lang="en-ZA" sz="1600" b="0"/>
          </a:p>
          <a:p>
            <a:pPr marL="285750" indent="-285750">
              <a:buFont typeface="Arial"/>
              <a:buChar char="•"/>
            </a:pPr>
            <a:r>
              <a:rPr lang="en-ZA" sz="1600">
                <a:ea typeface="+mn-lt"/>
                <a:cs typeface="+mn-lt"/>
              </a:rPr>
              <a:t>Marital Status</a:t>
            </a:r>
          </a:p>
          <a:p>
            <a:pPr marL="285750" indent="-285750">
              <a:buFont typeface="Arial"/>
              <a:buChar char="•"/>
            </a:pPr>
            <a:r>
              <a:rPr lang="en-ZA" sz="1600" b="0">
                <a:ea typeface="+mn-lt"/>
                <a:cs typeface="+mn-lt"/>
              </a:rPr>
              <a:t>Monthly Income</a:t>
            </a:r>
            <a:endParaRPr lang="en-ZA" sz="1600" b="0"/>
          </a:p>
          <a:p>
            <a:pPr marL="285750" indent="-285750">
              <a:buFont typeface="Arial"/>
              <a:buChar char="•"/>
            </a:pPr>
            <a:r>
              <a:rPr lang="en-ZA" sz="1600" b="0">
                <a:ea typeface="+mn-lt"/>
                <a:cs typeface="+mn-lt"/>
              </a:rPr>
              <a:t>Monthly </a:t>
            </a:r>
            <a:r>
              <a:rPr lang="en-ZA" sz="1600">
                <a:ea typeface="+mn-lt"/>
                <a:cs typeface="+mn-lt"/>
              </a:rPr>
              <a:t>Rate</a:t>
            </a:r>
          </a:p>
          <a:p>
            <a:pPr marL="285750" indent="-285750">
              <a:buFont typeface="Arial"/>
              <a:buChar char="•"/>
            </a:pPr>
            <a:endParaRPr lang="en-ZA" sz="1600">
              <a:solidFill>
                <a:srgbClr val="21405F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ZA">
              <a:solidFill>
                <a:srgbClr val="000000"/>
              </a:solidFill>
            </a:endParaRPr>
          </a:p>
          <a:p>
            <a:endParaRPr lang="en-ZA"/>
          </a:p>
        </p:txBody>
      </p:sp>
      <p:sp>
        <p:nvSpPr>
          <p:cNvPr id="20" name="Content Placeholder 12">
            <a:extLst>
              <a:ext uri="{FF2B5EF4-FFF2-40B4-BE49-F238E27FC236}">
                <a16:creationId xmlns:a16="http://schemas.microsoft.com/office/drawing/2014/main" id="{7C400BF6-7635-EBB8-8F07-88804F74276C}"/>
              </a:ext>
            </a:extLst>
          </p:cNvPr>
          <p:cNvSpPr>
            <a:spLocks noGrp="1"/>
          </p:cNvSpPr>
          <p:nvPr/>
        </p:nvSpPr>
        <p:spPr>
          <a:xfrm>
            <a:off x="6405174" y="2839283"/>
            <a:ext cx="3767949" cy="36941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600" b="1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6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Font typeface="Arial" panose="020B0604020202020204" pitchFamily="34" charset="0"/>
              <a:buNone/>
              <a:defRPr sz="14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Font typeface="Arial" panose="020B0604020202020204" pitchFamily="34" charset="0"/>
              <a:buNone/>
              <a:defRPr sz="12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Font typeface="Arial" panose="020B0604020202020204" pitchFamily="34" charset="0"/>
              <a:buNone/>
              <a:defRPr sz="12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,Sans-Serif"/>
              <a:buChar char="•"/>
            </a:pPr>
            <a:endParaRPr lang="en-ZA" b="0">
              <a:solidFill>
                <a:srgbClr val="21405F"/>
              </a:solidFill>
            </a:endParaRPr>
          </a:p>
          <a:p>
            <a:endParaRPr lang="en-ZA" sz="1500" b="0">
              <a:solidFill>
                <a:srgbClr val="000000"/>
              </a:solidFill>
            </a:endParaRPr>
          </a:p>
          <a:p>
            <a:endParaRPr lang="en-US"/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B042AA29-7EE0-D573-AB7B-D5A03268D1AD}"/>
              </a:ext>
            </a:extLst>
          </p:cNvPr>
          <p:cNvSpPr txBox="1">
            <a:spLocks/>
          </p:cNvSpPr>
          <p:nvPr/>
        </p:nvSpPr>
        <p:spPr>
          <a:xfrm>
            <a:off x="6243516" y="2732691"/>
            <a:ext cx="4077166" cy="39923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-ZA" sz="1600">
                <a:solidFill>
                  <a:srgbClr val="21405F"/>
                </a:solidFill>
                <a:ea typeface="+mn-lt"/>
                <a:cs typeface="+mn-lt"/>
              </a:rPr>
              <a:t>Number</a:t>
            </a:r>
            <a:r>
              <a:rPr lang="en-ZA" sz="1600">
                <a:solidFill>
                  <a:srgbClr val="21405F"/>
                </a:solidFill>
              </a:rPr>
              <a:t> of Companies Worked</a:t>
            </a:r>
            <a:endParaRPr lang="en-ZA" sz="1600"/>
          </a:p>
          <a:p>
            <a:pPr marL="285750" indent="-285750">
              <a:buFont typeface="Arial"/>
              <a:buChar char="•"/>
            </a:pPr>
            <a:r>
              <a:rPr lang="en-ZA" sz="1600">
                <a:solidFill>
                  <a:srgbClr val="21405F"/>
                </a:solidFill>
              </a:rPr>
              <a:t>Percent Salary Hike</a:t>
            </a:r>
          </a:p>
          <a:p>
            <a:pPr marL="285750" indent="-285750">
              <a:buFont typeface="Arial"/>
              <a:buChar char="•"/>
            </a:pPr>
            <a:r>
              <a:rPr lang="en-ZA" sz="1600">
                <a:solidFill>
                  <a:srgbClr val="21405F"/>
                </a:solidFill>
              </a:rPr>
              <a:t>Performance Rating</a:t>
            </a:r>
          </a:p>
          <a:p>
            <a:pPr marL="285750" indent="-285750">
              <a:buFont typeface="Arial"/>
              <a:buChar char="•"/>
            </a:pPr>
            <a:r>
              <a:rPr lang="en-ZA" sz="1600">
                <a:solidFill>
                  <a:srgbClr val="21405F"/>
                </a:solidFill>
              </a:rPr>
              <a:t>Relationship Satisfaction</a:t>
            </a:r>
          </a:p>
          <a:p>
            <a:pPr marL="285750" indent="-285750">
              <a:buFont typeface="Arial"/>
              <a:buChar char="•"/>
            </a:pPr>
            <a:r>
              <a:rPr lang="en-ZA" sz="1600">
                <a:solidFill>
                  <a:srgbClr val="21405F"/>
                </a:solidFill>
              </a:rPr>
              <a:t>Stock Option Level</a:t>
            </a:r>
          </a:p>
          <a:p>
            <a:pPr marL="285750" indent="-285750">
              <a:buFont typeface="Arial"/>
              <a:buChar char="•"/>
            </a:pPr>
            <a:r>
              <a:rPr lang="en-ZA" sz="1600">
                <a:solidFill>
                  <a:srgbClr val="21405F"/>
                </a:solidFill>
              </a:rPr>
              <a:t>Total Working Years</a:t>
            </a:r>
          </a:p>
          <a:p>
            <a:pPr marL="285750" indent="-285750">
              <a:buFont typeface="Arial"/>
              <a:buChar char="•"/>
            </a:pPr>
            <a:r>
              <a:rPr lang="en-ZA" sz="1600">
                <a:solidFill>
                  <a:srgbClr val="21405F"/>
                </a:solidFill>
              </a:rPr>
              <a:t>Training Times Last Year</a:t>
            </a:r>
          </a:p>
          <a:p>
            <a:pPr marL="285750" indent="-285750">
              <a:buFont typeface="Arial"/>
              <a:buChar char="•"/>
            </a:pPr>
            <a:r>
              <a:rPr lang="en-ZA" sz="1600">
                <a:solidFill>
                  <a:srgbClr val="21405F"/>
                </a:solidFill>
              </a:rPr>
              <a:t>Work Life Balance</a:t>
            </a:r>
          </a:p>
          <a:p>
            <a:pPr marL="285750" indent="-285750">
              <a:buFont typeface="Arial"/>
              <a:buChar char="•"/>
            </a:pPr>
            <a:r>
              <a:rPr lang="en-ZA" sz="1600">
                <a:solidFill>
                  <a:srgbClr val="21405F"/>
                </a:solidFill>
              </a:rPr>
              <a:t>Years At Company</a:t>
            </a:r>
          </a:p>
          <a:p>
            <a:pPr marL="285750" indent="-285750">
              <a:buFont typeface="Arial"/>
              <a:buChar char="•"/>
            </a:pPr>
            <a:r>
              <a:rPr lang="en-ZA" sz="1600">
                <a:solidFill>
                  <a:srgbClr val="21405F"/>
                </a:solidFill>
              </a:rPr>
              <a:t>Years In Current Role</a:t>
            </a:r>
          </a:p>
          <a:p>
            <a:pPr marL="285750" indent="-285750">
              <a:buFont typeface="Arial"/>
              <a:buChar char="•"/>
            </a:pPr>
            <a:r>
              <a:rPr lang="en-ZA" sz="1600">
                <a:solidFill>
                  <a:srgbClr val="21405F"/>
                </a:solidFill>
              </a:rPr>
              <a:t>Years Since Last Promotion</a:t>
            </a:r>
          </a:p>
          <a:p>
            <a:pPr marL="285750" indent="-285750">
              <a:buFont typeface="Arial"/>
              <a:buChar char="•"/>
            </a:pPr>
            <a:r>
              <a:rPr lang="en-ZA" sz="1600">
                <a:solidFill>
                  <a:srgbClr val="21405F"/>
                </a:solidFill>
              </a:rPr>
              <a:t>Years With Current Manager</a:t>
            </a:r>
            <a:endParaRPr lang="en-ZA"/>
          </a:p>
          <a:p>
            <a:pPr marL="285750" indent="-285750">
              <a:spcBef>
                <a:spcPts val="600"/>
              </a:spcBef>
              <a:buFont typeface="Arial,Sans-Serif"/>
              <a:buChar char="•"/>
            </a:pPr>
            <a:endParaRPr lang="en-ZA" sz="1600">
              <a:solidFill>
                <a:srgbClr val="21405F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ZA">
              <a:solidFill>
                <a:srgbClr val="000000"/>
              </a:solidFill>
            </a:endParaRPr>
          </a:p>
          <a:p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25322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2B7478-81CB-9B4B-802E-0ABCC198DB3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92917" y="2245545"/>
            <a:ext cx="11221755" cy="3967930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ZA"/>
          </a:p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40F4DEE4-501F-434B-8D86-9054D0E93986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492917" y="6356350"/>
            <a:ext cx="1104900" cy="365125"/>
          </a:xfrm>
        </p:spPr>
        <p:txBody>
          <a:bodyPr lIns="91440" anchor="ctr">
            <a:normAutofit/>
          </a:bodyPr>
          <a:lstStyle/>
          <a:p>
            <a:pPr>
              <a:spcAft>
                <a:spcPts val="600"/>
              </a:spcAft>
            </a:pPr>
            <a:fld id="{D156BFF5-A11A-234E-A308-E7366A28581C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99128C3-FFB2-3844-B77A-18B6ABDB5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917" y="365125"/>
            <a:ext cx="11221755" cy="1143645"/>
          </a:xfrm>
        </p:spPr>
        <p:txBody>
          <a:bodyPr anchor="ctr">
            <a:normAutofit/>
          </a:bodyPr>
          <a:lstStyle/>
          <a:p>
            <a:r>
              <a:rPr lang="en-US" sz="4000"/>
              <a:t>Random Forest &amp; Feature Importance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C16588A8-CB8D-5B7F-9F48-0FDCE0B82F0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618783" y="2049486"/>
            <a:ext cx="5349873" cy="2391149"/>
          </a:xfrm>
        </p:spPr>
        <p:txBody>
          <a:bodyPr>
            <a:normAutofit/>
          </a:bodyPr>
          <a:lstStyle/>
          <a:p>
            <a:r>
              <a:rPr lang="en-US"/>
              <a:t>Monthly Income</a:t>
            </a:r>
          </a:p>
          <a:p>
            <a:r>
              <a:rPr lang="en-US"/>
              <a:t>Overtime</a:t>
            </a:r>
          </a:p>
          <a:p>
            <a:r>
              <a:rPr lang="en-US"/>
              <a:t>Age</a:t>
            </a:r>
          </a:p>
        </p:txBody>
      </p:sp>
      <p:pic>
        <p:nvPicPr>
          <p:cNvPr id="6" name="Picture 5" descr="A graph with a number of text&#10;&#10;Description automatically generated">
            <a:extLst>
              <a:ext uri="{FF2B5EF4-FFF2-40B4-BE49-F238E27FC236}">
                <a16:creationId xmlns:a16="http://schemas.microsoft.com/office/drawing/2014/main" id="{99F9E0DB-7C36-C4E4-140E-A6A6062648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915" y="1294759"/>
            <a:ext cx="7009242" cy="5561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699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38A59-D689-8B40-B9C0-3584DE438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7" y="5614416"/>
            <a:ext cx="11430000" cy="914400"/>
          </a:xfrm>
        </p:spPr>
        <p:txBody>
          <a:bodyPr anchor="t"/>
          <a:lstStyle/>
          <a:p>
            <a:r>
              <a:rPr lang="en-US"/>
              <a:t>Monthly Income vs. Attrition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5BB9FC-6640-1AE6-C708-0B048362B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" y="2823"/>
            <a:ext cx="6517132" cy="51519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FA3068-9631-3663-6B9A-F75596322F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3043" y="660827"/>
            <a:ext cx="5670940" cy="449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832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38A59-D689-8B40-B9C0-3584DE438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7" y="5614416"/>
            <a:ext cx="11430000" cy="914400"/>
          </a:xfrm>
        </p:spPr>
        <p:txBody>
          <a:bodyPr anchor="t"/>
          <a:lstStyle/>
          <a:p>
            <a:r>
              <a:rPr lang="en-US"/>
              <a:t>Overtime vs. Attrition</a:t>
            </a:r>
          </a:p>
        </p:txBody>
      </p:sp>
      <p:pic>
        <p:nvPicPr>
          <p:cNvPr id="4" name="Picture 3" descr="A graph showing a number of red and blue squares&#10;&#10;Description automatically generated">
            <a:extLst>
              <a:ext uri="{FF2B5EF4-FFF2-40B4-BE49-F238E27FC236}">
                <a16:creationId xmlns:a16="http://schemas.microsoft.com/office/drawing/2014/main" id="{2F226225-167E-7637-C98E-EB9933807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6" y="2822"/>
            <a:ext cx="6517132" cy="51660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9DE798-50ED-F6C7-4F8B-4A34AA0291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1396" y="1281"/>
            <a:ext cx="6522587" cy="516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587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38A59-D689-8B40-B9C0-3584DE438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7" y="5614416"/>
            <a:ext cx="11430000" cy="914400"/>
          </a:xfrm>
        </p:spPr>
        <p:txBody>
          <a:bodyPr anchor="t"/>
          <a:lstStyle/>
          <a:p>
            <a:r>
              <a:rPr lang="en-US"/>
              <a:t>Age vs. Attrition</a:t>
            </a:r>
          </a:p>
        </p:txBody>
      </p:sp>
      <p:pic>
        <p:nvPicPr>
          <p:cNvPr id="7" name="Picture 6" descr="A graph of a number of people&#10;&#10;Description automatically generated">
            <a:extLst>
              <a:ext uri="{FF2B5EF4-FFF2-40B4-BE49-F238E27FC236}">
                <a16:creationId xmlns:a16="http://schemas.microsoft.com/office/drawing/2014/main" id="{3B9FD2FA-0B8F-8FEA-F02E-D6ACCA485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82" y="1281"/>
            <a:ext cx="6522584" cy="5164950"/>
          </a:xfrm>
          <a:prstGeom prst="rect">
            <a:avLst/>
          </a:prstGeom>
        </p:spPr>
      </p:pic>
      <p:pic>
        <p:nvPicPr>
          <p:cNvPr id="6" name="Picture 5" descr="A screenshot of a graph&#10;&#10;Description automatically generated">
            <a:extLst>
              <a:ext uri="{FF2B5EF4-FFF2-40B4-BE49-F238E27FC236}">
                <a16:creationId xmlns:a16="http://schemas.microsoft.com/office/drawing/2014/main" id="{0DCDE09C-340A-2BAD-0950-35C730D0FE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1395" y="1281"/>
            <a:ext cx="6522587" cy="516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554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38A59-D689-8B40-B9C0-3584DE438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7" y="5614416"/>
            <a:ext cx="11430000" cy="914400"/>
          </a:xfrm>
        </p:spPr>
        <p:txBody>
          <a:bodyPr anchor="t">
            <a:normAutofit fontScale="90000"/>
          </a:bodyPr>
          <a:lstStyle/>
          <a:p>
            <a:r>
              <a:rPr lang="en-US"/>
              <a:t>Marital Status + Job Involvement</a:t>
            </a:r>
          </a:p>
        </p:txBody>
      </p:sp>
      <p:pic>
        <p:nvPicPr>
          <p:cNvPr id="3" name="Picture 2" descr="A graph with red and blue squares&#10;&#10;Description automatically generated">
            <a:extLst>
              <a:ext uri="{FF2B5EF4-FFF2-40B4-BE49-F238E27FC236}">
                <a16:creationId xmlns:a16="http://schemas.microsoft.com/office/drawing/2014/main" id="{4D9FB0FA-8F64-2878-6F7E-C4DAB1FF6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0613" y="564777"/>
            <a:ext cx="5919666" cy="4639875"/>
          </a:xfrm>
          <a:prstGeom prst="rect">
            <a:avLst/>
          </a:prstGeom>
        </p:spPr>
      </p:pic>
      <p:pic>
        <p:nvPicPr>
          <p:cNvPr id="4" name="Picture 3" descr="A graph with red and blue squares&#10;&#10;Description automatically generated">
            <a:extLst>
              <a:ext uri="{FF2B5EF4-FFF2-40B4-BE49-F238E27FC236}">
                <a16:creationId xmlns:a16="http://schemas.microsoft.com/office/drawing/2014/main" id="{F6FF4946-013A-9AAB-8C1A-EF11460488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" y="511949"/>
            <a:ext cx="5919666" cy="463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0840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tro">
      <a:dk1>
        <a:srgbClr val="000000"/>
      </a:dk1>
      <a:lt1>
        <a:srgbClr val="FFFFFF"/>
      </a:lt1>
      <a:dk2>
        <a:srgbClr val="5198A8"/>
      </a:dk2>
      <a:lt2>
        <a:srgbClr val="2C557F"/>
      </a:lt2>
      <a:accent1>
        <a:srgbClr val="DDDD64"/>
      </a:accent1>
      <a:accent2>
        <a:srgbClr val="54CBAD"/>
      </a:accent2>
      <a:accent3>
        <a:srgbClr val="D67100"/>
      </a:accent3>
      <a:accent4>
        <a:srgbClr val="5E5E5E"/>
      </a:accent4>
      <a:accent5>
        <a:srgbClr val="FE9B00"/>
      </a:accent5>
      <a:accent6>
        <a:srgbClr val="EFD297"/>
      </a:accent6>
      <a:hlink>
        <a:srgbClr val="0563C1"/>
      </a:hlink>
      <a:folHlink>
        <a:srgbClr val="954F72"/>
      </a:folHlink>
    </a:clrScheme>
    <a:fontScheme name="Custom 67">
      <a:majorFont>
        <a:latin typeface="Elephan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 Presentation_Win32_AP_v2" id="{DCBD2440-5FBB-4AC9-998C-D0FCC916F81C}" vid="{2E03A823-F34D-4416-916B-FC3DE44AEA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C1F7523-6BF0-4D0E-BA88-E13C9445A660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BB18FEC4-6D0B-4DAE-B16E-EFEEE1B7B658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463341D-7174-4B98-BD1D-CAFF67F973F4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17</Slides>
  <Notes>16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Addressing &amp; Preventing Attrition at Frito-Lay</vt:lpstr>
      <vt:lpstr>About us</vt:lpstr>
      <vt:lpstr>Attrition</vt:lpstr>
      <vt:lpstr>Identify</vt:lpstr>
      <vt:lpstr>Random Forest &amp; Feature Importance</vt:lpstr>
      <vt:lpstr>Monthly Income vs. Attrition</vt:lpstr>
      <vt:lpstr>Overtime vs. Attrition</vt:lpstr>
      <vt:lpstr>Age vs. Attrition</vt:lpstr>
      <vt:lpstr>Marital Status + Job Involvement</vt:lpstr>
      <vt:lpstr>Job Role Trends</vt:lpstr>
      <vt:lpstr>Job Role Trends</vt:lpstr>
      <vt:lpstr>Job Role Trends</vt:lpstr>
      <vt:lpstr>Job Role Trends</vt:lpstr>
      <vt:lpstr>Job Role Trends</vt:lpstr>
      <vt:lpstr>Identify</vt:lpstr>
      <vt:lpstr>Naive Bayes Model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9</cp:revision>
  <dcterms:created xsi:type="dcterms:W3CDTF">2024-10-15T00:15:57Z</dcterms:created>
  <dcterms:modified xsi:type="dcterms:W3CDTF">2024-11-01T05:38:33Z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